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5334000" cy="7562850"/>
  <p:notesSz cx="53340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2122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050" y="2344483"/>
            <a:ext cx="453390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24409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100" y="4235196"/>
            <a:ext cx="373380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4409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4409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700" y="1739455"/>
            <a:ext cx="232029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7010" y="1739455"/>
            <a:ext cx="232029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4409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058" y="188448"/>
            <a:ext cx="2532380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24409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0567" y="1565414"/>
            <a:ext cx="4672330" cy="3310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3560" y="7033450"/>
            <a:ext cx="170688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700" y="7033450"/>
            <a:ext cx="12268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0480" y="7033450"/>
            <a:ext cx="12268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96208" y="5067289"/>
            <a:ext cx="230504" cy="243204"/>
          </a:xfrm>
          <a:custGeom>
            <a:avLst/>
            <a:gdLst/>
            <a:ahLst/>
            <a:cxnLst/>
            <a:rect l="l" t="t" r="r" b="b"/>
            <a:pathLst>
              <a:path w="230504" h="243204">
                <a:moveTo>
                  <a:pt x="230187" y="118021"/>
                </a:moveTo>
                <a:lnTo>
                  <a:pt x="166674" y="95580"/>
                </a:lnTo>
                <a:lnTo>
                  <a:pt x="191008" y="26682"/>
                </a:lnTo>
                <a:lnTo>
                  <a:pt x="115468" y="0"/>
                </a:lnTo>
                <a:lnTo>
                  <a:pt x="91135" y="68897"/>
                </a:lnTo>
                <a:lnTo>
                  <a:pt x="27609" y="46469"/>
                </a:lnTo>
                <a:lnTo>
                  <a:pt x="0" y="124637"/>
                </a:lnTo>
                <a:lnTo>
                  <a:pt x="63525" y="147065"/>
                </a:lnTo>
                <a:lnTo>
                  <a:pt x="39179" y="215963"/>
                </a:lnTo>
                <a:lnTo>
                  <a:pt x="114719" y="242646"/>
                </a:lnTo>
                <a:lnTo>
                  <a:pt x="139065" y="173748"/>
                </a:lnTo>
                <a:lnTo>
                  <a:pt x="202577" y="196189"/>
                </a:lnTo>
                <a:lnTo>
                  <a:pt x="230187" y="118021"/>
                </a:lnTo>
                <a:close/>
              </a:path>
            </a:pathLst>
          </a:custGeom>
          <a:ln w="12700">
            <a:solidFill>
              <a:srgbClr val="2440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846341" y="1884094"/>
            <a:ext cx="335915" cy="352425"/>
          </a:xfrm>
          <a:custGeom>
            <a:avLst/>
            <a:gdLst/>
            <a:ahLst/>
            <a:cxnLst/>
            <a:rect l="l" t="t" r="r" b="b"/>
            <a:pathLst>
              <a:path w="335914" h="352425">
                <a:moveTo>
                  <a:pt x="278841" y="48564"/>
                </a:moveTo>
                <a:lnTo>
                  <a:pt x="191414" y="94843"/>
                </a:lnTo>
                <a:lnTo>
                  <a:pt x="141211" y="0"/>
                </a:lnTo>
                <a:lnTo>
                  <a:pt x="37236" y="55041"/>
                </a:lnTo>
                <a:lnTo>
                  <a:pt x="87426" y="149885"/>
                </a:lnTo>
                <a:lnTo>
                  <a:pt x="0" y="196151"/>
                </a:lnTo>
                <a:lnTo>
                  <a:pt x="56946" y="303745"/>
                </a:lnTo>
                <a:lnTo>
                  <a:pt x="144386" y="257467"/>
                </a:lnTo>
                <a:lnTo>
                  <a:pt x="194576" y="352310"/>
                </a:lnTo>
                <a:lnTo>
                  <a:pt x="298564" y="297268"/>
                </a:lnTo>
                <a:lnTo>
                  <a:pt x="248361" y="202438"/>
                </a:lnTo>
                <a:lnTo>
                  <a:pt x="335788" y="156159"/>
                </a:lnTo>
                <a:lnTo>
                  <a:pt x="278841" y="48564"/>
                </a:lnTo>
                <a:close/>
              </a:path>
            </a:pathLst>
          </a:custGeom>
          <a:ln w="12700">
            <a:solidFill>
              <a:srgbClr val="2440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5301" y="2713104"/>
            <a:ext cx="335915" cy="352425"/>
          </a:xfrm>
          <a:custGeom>
            <a:avLst/>
            <a:gdLst/>
            <a:ahLst/>
            <a:cxnLst/>
            <a:rect l="l" t="t" r="r" b="b"/>
            <a:pathLst>
              <a:path w="335915" h="352425">
                <a:moveTo>
                  <a:pt x="278841" y="48564"/>
                </a:moveTo>
                <a:lnTo>
                  <a:pt x="191414" y="94843"/>
                </a:lnTo>
                <a:lnTo>
                  <a:pt x="141211" y="0"/>
                </a:lnTo>
                <a:lnTo>
                  <a:pt x="37236" y="55041"/>
                </a:lnTo>
                <a:lnTo>
                  <a:pt x="87426" y="149885"/>
                </a:lnTo>
                <a:lnTo>
                  <a:pt x="0" y="196164"/>
                </a:lnTo>
                <a:lnTo>
                  <a:pt x="56946" y="303745"/>
                </a:lnTo>
                <a:lnTo>
                  <a:pt x="144386" y="257467"/>
                </a:lnTo>
                <a:lnTo>
                  <a:pt x="194576" y="352310"/>
                </a:lnTo>
                <a:lnTo>
                  <a:pt x="298564" y="297268"/>
                </a:lnTo>
                <a:lnTo>
                  <a:pt x="248361" y="202438"/>
                </a:lnTo>
                <a:lnTo>
                  <a:pt x="335788" y="156159"/>
                </a:lnTo>
                <a:lnTo>
                  <a:pt x="278841" y="48564"/>
                </a:lnTo>
                <a:close/>
              </a:path>
            </a:pathLst>
          </a:custGeom>
          <a:ln w="12700">
            <a:solidFill>
              <a:srgbClr val="2440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1386" y="4163784"/>
            <a:ext cx="154660" cy="154660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2308597" y="3264673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37541" y="18770"/>
                </a:moveTo>
                <a:lnTo>
                  <a:pt x="36065" y="26075"/>
                </a:lnTo>
                <a:lnTo>
                  <a:pt x="32042" y="32042"/>
                </a:lnTo>
                <a:lnTo>
                  <a:pt x="26075" y="36065"/>
                </a:lnTo>
                <a:lnTo>
                  <a:pt x="18770" y="37541"/>
                </a:lnTo>
                <a:lnTo>
                  <a:pt x="11465" y="36065"/>
                </a:lnTo>
                <a:lnTo>
                  <a:pt x="5499" y="32042"/>
                </a:lnTo>
                <a:lnTo>
                  <a:pt x="1475" y="26075"/>
                </a:lnTo>
                <a:lnTo>
                  <a:pt x="0" y="18770"/>
                </a:lnTo>
                <a:lnTo>
                  <a:pt x="1475" y="11465"/>
                </a:lnTo>
                <a:lnTo>
                  <a:pt x="5499" y="5499"/>
                </a:lnTo>
                <a:lnTo>
                  <a:pt x="11465" y="1475"/>
                </a:lnTo>
                <a:lnTo>
                  <a:pt x="18770" y="0"/>
                </a:lnTo>
                <a:lnTo>
                  <a:pt x="26075" y="1475"/>
                </a:lnTo>
                <a:lnTo>
                  <a:pt x="32042" y="5499"/>
                </a:lnTo>
                <a:lnTo>
                  <a:pt x="36065" y="11465"/>
                </a:lnTo>
                <a:lnTo>
                  <a:pt x="37541" y="18770"/>
                </a:lnTo>
                <a:close/>
              </a:path>
            </a:pathLst>
          </a:custGeom>
          <a:ln w="12700">
            <a:solidFill>
              <a:srgbClr val="2440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3507" y="4406756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37541" y="18770"/>
                </a:moveTo>
                <a:lnTo>
                  <a:pt x="36065" y="26075"/>
                </a:lnTo>
                <a:lnTo>
                  <a:pt x="32042" y="32042"/>
                </a:lnTo>
                <a:lnTo>
                  <a:pt x="26075" y="36065"/>
                </a:lnTo>
                <a:lnTo>
                  <a:pt x="18770" y="37541"/>
                </a:lnTo>
                <a:lnTo>
                  <a:pt x="11465" y="36065"/>
                </a:lnTo>
                <a:lnTo>
                  <a:pt x="5499" y="32042"/>
                </a:lnTo>
                <a:lnTo>
                  <a:pt x="1475" y="26075"/>
                </a:lnTo>
                <a:lnTo>
                  <a:pt x="0" y="18770"/>
                </a:lnTo>
                <a:lnTo>
                  <a:pt x="1475" y="11465"/>
                </a:lnTo>
                <a:lnTo>
                  <a:pt x="5499" y="5499"/>
                </a:lnTo>
                <a:lnTo>
                  <a:pt x="11465" y="1475"/>
                </a:lnTo>
                <a:lnTo>
                  <a:pt x="18770" y="0"/>
                </a:lnTo>
                <a:lnTo>
                  <a:pt x="26075" y="1475"/>
                </a:lnTo>
                <a:lnTo>
                  <a:pt x="32042" y="5499"/>
                </a:lnTo>
                <a:lnTo>
                  <a:pt x="36065" y="11465"/>
                </a:lnTo>
                <a:lnTo>
                  <a:pt x="37541" y="18770"/>
                </a:lnTo>
                <a:close/>
              </a:path>
            </a:pathLst>
          </a:custGeom>
          <a:ln w="12700">
            <a:solidFill>
              <a:srgbClr val="2440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748657" y="2302022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37541" y="18770"/>
                </a:moveTo>
                <a:lnTo>
                  <a:pt x="36065" y="26075"/>
                </a:lnTo>
                <a:lnTo>
                  <a:pt x="32042" y="32042"/>
                </a:lnTo>
                <a:lnTo>
                  <a:pt x="26075" y="36065"/>
                </a:lnTo>
                <a:lnTo>
                  <a:pt x="18770" y="37541"/>
                </a:lnTo>
                <a:lnTo>
                  <a:pt x="11465" y="36065"/>
                </a:lnTo>
                <a:lnTo>
                  <a:pt x="5499" y="32042"/>
                </a:lnTo>
                <a:lnTo>
                  <a:pt x="1475" y="26075"/>
                </a:lnTo>
                <a:lnTo>
                  <a:pt x="0" y="18770"/>
                </a:lnTo>
                <a:lnTo>
                  <a:pt x="1475" y="11465"/>
                </a:lnTo>
                <a:lnTo>
                  <a:pt x="5499" y="5499"/>
                </a:lnTo>
                <a:lnTo>
                  <a:pt x="11465" y="1475"/>
                </a:lnTo>
                <a:lnTo>
                  <a:pt x="18770" y="0"/>
                </a:lnTo>
                <a:lnTo>
                  <a:pt x="26075" y="1475"/>
                </a:lnTo>
                <a:lnTo>
                  <a:pt x="32042" y="5499"/>
                </a:lnTo>
                <a:lnTo>
                  <a:pt x="36065" y="11465"/>
                </a:lnTo>
                <a:lnTo>
                  <a:pt x="37541" y="18770"/>
                </a:lnTo>
                <a:close/>
              </a:path>
            </a:pathLst>
          </a:custGeom>
          <a:ln w="12700">
            <a:solidFill>
              <a:srgbClr val="2440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03497" y="2526206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37541" y="18770"/>
                </a:moveTo>
                <a:lnTo>
                  <a:pt x="36065" y="26075"/>
                </a:lnTo>
                <a:lnTo>
                  <a:pt x="32042" y="32042"/>
                </a:lnTo>
                <a:lnTo>
                  <a:pt x="26075" y="36065"/>
                </a:lnTo>
                <a:lnTo>
                  <a:pt x="18770" y="37541"/>
                </a:lnTo>
                <a:lnTo>
                  <a:pt x="11465" y="36065"/>
                </a:lnTo>
                <a:lnTo>
                  <a:pt x="5499" y="32042"/>
                </a:lnTo>
                <a:lnTo>
                  <a:pt x="1475" y="26075"/>
                </a:lnTo>
                <a:lnTo>
                  <a:pt x="0" y="18770"/>
                </a:lnTo>
                <a:lnTo>
                  <a:pt x="1475" y="11465"/>
                </a:lnTo>
                <a:lnTo>
                  <a:pt x="5499" y="5499"/>
                </a:lnTo>
                <a:lnTo>
                  <a:pt x="11465" y="1475"/>
                </a:lnTo>
                <a:lnTo>
                  <a:pt x="18770" y="0"/>
                </a:lnTo>
                <a:lnTo>
                  <a:pt x="26075" y="1475"/>
                </a:lnTo>
                <a:lnTo>
                  <a:pt x="32042" y="5499"/>
                </a:lnTo>
                <a:lnTo>
                  <a:pt x="36065" y="11465"/>
                </a:lnTo>
                <a:lnTo>
                  <a:pt x="37541" y="18770"/>
                </a:lnTo>
                <a:close/>
              </a:path>
            </a:pathLst>
          </a:custGeom>
          <a:ln w="12700">
            <a:solidFill>
              <a:srgbClr val="2440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48531" y="3245904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37541" y="18770"/>
                </a:moveTo>
                <a:lnTo>
                  <a:pt x="36065" y="26075"/>
                </a:lnTo>
                <a:lnTo>
                  <a:pt x="32042" y="32042"/>
                </a:lnTo>
                <a:lnTo>
                  <a:pt x="26075" y="36065"/>
                </a:lnTo>
                <a:lnTo>
                  <a:pt x="18770" y="37541"/>
                </a:lnTo>
                <a:lnTo>
                  <a:pt x="11465" y="36065"/>
                </a:lnTo>
                <a:lnTo>
                  <a:pt x="5499" y="32042"/>
                </a:lnTo>
                <a:lnTo>
                  <a:pt x="1475" y="26075"/>
                </a:lnTo>
                <a:lnTo>
                  <a:pt x="0" y="18770"/>
                </a:lnTo>
                <a:lnTo>
                  <a:pt x="1475" y="11465"/>
                </a:lnTo>
                <a:lnTo>
                  <a:pt x="5499" y="5499"/>
                </a:lnTo>
                <a:lnTo>
                  <a:pt x="11465" y="1475"/>
                </a:lnTo>
                <a:lnTo>
                  <a:pt x="18770" y="0"/>
                </a:lnTo>
                <a:lnTo>
                  <a:pt x="26075" y="1475"/>
                </a:lnTo>
                <a:lnTo>
                  <a:pt x="32042" y="5499"/>
                </a:lnTo>
                <a:lnTo>
                  <a:pt x="36065" y="11465"/>
                </a:lnTo>
                <a:lnTo>
                  <a:pt x="37541" y="18770"/>
                </a:lnTo>
                <a:close/>
              </a:path>
            </a:pathLst>
          </a:custGeom>
          <a:ln w="12700">
            <a:solidFill>
              <a:srgbClr val="2440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91268" y="3703351"/>
            <a:ext cx="145465" cy="14546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02226" y="4616096"/>
            <a:ext cx="87820" cy="8780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55916" y="2538632"/>
            <a:ext cx="180835" cy="180822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68702" y="2622699"/>
            <a:ext cx="180835" cy="180822"/>
          </a:xfrm>
          <a:prstGeom prst="rect">
            <a:avLst/>
          </a:prstGeom>
        </p:spPr>
      </p:pic>
      <p:sp>
        <p:nvSpPr>
          <p:cNvPr id="15" name="object 15"/>
          <p:cNvSpPr/>
          <p:nvPr/>
        </p:nvSpPr>
        <p:spPr>
          <a:xfrm>
            <a:off x="4977423" y="6112987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37541" y="18770"/>
                </a:moveTo>
                <a:lnTo>
                  <a:pt x="36065" y="26075"/>
                </a:lnTo>
                <a:lnTo>
                  <a:pt x="32042" y="32042"/>
                </a:lnTo>
                <a:lnTo>
                  <a:pt x="26075" y="36065"/>
                </a:lnTo>
                <a:lnTo>
                  <a:pt x="18770" y="37541"/>
                </a:lnTo>
                <a:lnTo>
                  <a:pt x="11465" y="36065"/>
                </a:lnTo>
                <a:lnTo>
                  <a:pt x="5499" y="32042"/>
                </a:lnTo>
                <a:lnTo>
                  <a:pt x="1475" y="26075"/>
                </a:lnTo>
                <a:lnTo>
                  <a:pt x="0" y="18770"/>
                </a:lnTo>
                <a:lnTo>
                  <a:pt x="1475" y="11465"/>
                </a:lnTo>
                <a:lnTo>
                  <a:pt x="5499" y="5499"/>
                </a:lnTo>
                <a:lnTo>
                  <a:pt x="11465" y="1475"/>
                </a:lnTo>
                <a:lnTo>
                  <a:pt x="18770" y="0"/>
                </a:lnTo>
                <a:lnTo>
                  <a:pt x="26075" y="1475"/>
                </a:lnTo>
                <a:lnTo>
                  <a:pt x="32042" y="5499"/>
                </a:lnTo>
                <a:lnTo>
                  <a:pt x="36065" y="11465"/>
                </a:lnTo>
                <a:lnTo>
                  <a:pt x="37541" y="18770"/>
                </a:lnTo>
                <a:close/>
              </a:path>
            </a:pathLst>
          </a:custGeom>
          <a:ln w="12700">
            <a:solidFill>
              <a:srgbClr val="2440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237581" y="4782287"/>
            <a:ext cx="91935" cy="180822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64881" y="430166"/>
            <a:ext cx="605942" cy="604519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937051" y="1166089"/>
            <a:ext cx="1032593" cy="231927"/>
          </a:xfrm>
          <a:prstGeom prst="rect">
            <a:avLst/>
          </a:prstGeom>
        </p:spPr>
      </p:pic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471289" y="322987"/>
            <a:ext cx="2719705" cy="17517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/>
              <a:t>СОВЕТЫ</a:t>
            </a:r>
          </a:p>
          <a:p>
            <a:pPr marL="12700" marR="5080">
              <a:spcBef>
                <a:spcPts val="640"/>
              </a:spcBef>
            </a:pPr>
            <a:r>
              <a:rPr lang="ru-RU" sz="3600" dirty="0" smtClean="0"/>
              <a:t>Д</a:t>
            </a:r>
            <a:r>
              <a:rPr sz="3600" dirty="0" smtClean="0"/>
              <a:t>ОКТОРА </a:t>
            </a:r>
            <a:r>
              <a:rPr sz="3600" dirty="0"/>
              <a:t>ЛУЦКАНА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471289" y="1947358"/>
            <a:ext cx="3965462" cy="41678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600" b="1" dirty="0">
                <a:solidFill>
                  <a:srgbClr val="9B9B9B"/>
                </a:solidFill>
                <a:latin typeface="Tahoma"/>
                <a:cs typeface="Tahoma"/>
              </a:rPr>
              <a:t>Памятка для зрения</a:t>
            </a:r>
            <a:endParaRPr sz="2600" dirty="0">
              <a:latin typeface="Tahoma"/>
              <a:cs typeface="Tahoma"/>
            </a:endParaRPr>
          </a:p>
        </p:txBody>
      </p:sp>
      <p:pic>
        <p:nvPicPr>
          <p:cNvPr id="21" name="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2874060"/>
            <a:ext cx="3180060" cy="4209670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3107568" y="3197492"/>
            <a:ext cx="1905000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Дорогой друг!</a:t>
            </a:r>
            <a:endParaRPr sz="1200" dirty="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Мы сделали для тебя и твоих родителей памятку о том, как сохранить хорошее зрение и избежать проблем с глазами в будущем. Памятку можно распечатать, сохранить</a:t>
            </a:r>
            <a:endParaRPr sz="1200" dirty="0">
              <a:latin typeface="Microsoft Sans Serif"/>
              <a:cs typeface="Microsoft Sans Serif"/>
            </a:endParaRPr>
          </a:p>
          <a:p>
            <a:pPr marL="12700" marR="203200">
              <a:lnSpc>
                <a:spcPct val="100000"/>
              </a:lnSpc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 телефоне, а также ею легко делиться в соцсетях.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08783" y="5494693"/>
            <a:ext cx="1907539" cy="92456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1000"/>
              </a:lnSpc>
              <a:spcBef>
                <a:spcPts val="200"/>
              </a:spcBef>
            </a:pP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Если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возникнут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вопросы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о</a:t>
            </a:r>
            <a:r>
              <a:rPr sz="9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работе 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больницы</a:t>
            </a:r>
            <a:r>
              <a:rPr sz="900" spc="-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270" dirty="0">
                <a:solidFill>
                  <a:srgbClr val="231F20"/>
                </a:solidFill>
                <a:latin typeface="Microsoft Sans Serif"/>
                <a:cs typeface="Microsoft Sans Serif"/>
              </a:rPr>
              <a:t>–</a:t>
            </a:r>
            <a:r>
              <a:rPr sz="900" spc="-6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напишите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мне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в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Telegram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или </a:t>
            </a:r>
            <a:r>
              <a:rPr sz="9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Вконтакте.</a:t>
            </a:r>
            <a:r>
              <a:rPr sz="9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Свои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соцсети</a:t>
            </a:r>
            <a:r>
              <a:rPr sz="9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веду лично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готов </a:t>
            </a:r>
            <a:r>
              <a:rPr sz="9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помочь</a:t>
            </a:r>
            <a:r>
              <a:rPr sz="9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вам.</a:t>
            </a:r>
            <a:endParaRPr sz="900">
              <a:latin typeface="Microsoft Sans Serif"/>
              <a:cs typeface="Microsoft Sans Serif"/>
            </a:endParaRPr>
          </a:p>
          <a:p>
            <a:pPr marL="12700">
              <a:lnSpc>
                <a:spcPts val="1040"/>
              </a:lnSpc>
              <a:spcBef>
                <a:spcPts val="900"/>
              </a:spcBef>
            </a:pPr>
            <a:r>
              <a:rPr sz="900" spc="-65" dirty="0">
                <a:solidFill>
                  <a:srgbClr val="231F20"/>
                </a:solidFill>
                <a:latin typeface="Microsoft Sans Serif"/>
                <a:cs typeface="Microsoft Sans Serif"/>
              </a:rPr>
              <a:t>С</a:t>
            </a:r>
            <a:r>
              <a:rPr sz="9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уважением,</a:t>
            </a:r>
            <a:endParaRPr sz="900">
              <a:latin typeface="Microsoft Sans Serif"/>
              <a:cs typeface="Microsoft Sans Serif"/>
            </a:endParaRPr>
          </a:p>
          <a:p>
            <a:pPr marL="12700">
              <a:lnSpc>
                <a:spcPts val="1040"/>
              </a:lnSpc>
            </a:pPr>
            <a:r>
              <a:rPr sz="900" spc="-45" dirty="0">
                <a:solidFill>
                  <a:srgbClr val="231F20"/>
                </a:solidFill>
                <a:latin typeface="Microsoft Sans Serif"/>
                <a:cs typeface="Microsoft Sans Serif"/>
              </a:rPr>
              <a:t>главный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-45" dirty="0">
                <a:solidFill>
                  <a:srgbClr val="231F20"/>
                </a:solidFill>
                <a:latin typeface="Microsoft Sans Serif"/>
                <a:cs typeface="Microsoft Sans Serif"/>
              </a:rPr>
              <a:t>врач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Иван 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Луцкан</a:t>
            </a:r>
            <a:endParaRPr sz="900">
              <a:latin typeface="Microsoft Sans Serif"/>
              <a:cs typeface="Microsoft Sans Serif"/>
            </a:endParaRPr>
          </a:p>
        </p:txBody>
      </p:sp>
      <p:pic>
        <p:nvPicPr>
          <p:cNvPr id="24" name="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115764" y="6459555"/>
            <a:ext cx="695832" cy="846924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873158" y="6459555"/>
            <a:ext cx="695832" cy="846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4680" y="342905"/>
            <a:ext cx="4578985" cy="457200"/>
          </a:xfrm>
          <a:custGeom>
            <a:avLst/>
            <a:gdLst/>
            <a:ahLst/>
            <a:cxnLst/>
            <a:rect l="l" t="t" r="r" b="b"/>
            <a:pathLst>
              <a:path w="4578985" h="457200">
                <a:moveTo>
                  <a:pt x="4398632" y="457200"/>
                </a:moveTo>
                <a:lnTo>
                  <a:pt x="180009" y="457200"/>
                </a:lnTo>
                <a:lnTo>
                  <a:pt x="132156" y="450769"/>
                </a:lnTo>
                <a:lnTo>
                  <a:pt x="89155" y="432623"/>
                </a:lnTo>
                <a:lnTo>
                  <a:pt x="52724" y="404477"/>
                </a:lnTo>
                <a:lnTo>
                  <a:pt x="24576" y="368047"/>
                </a:lnTo>
                <a:lnTo>
                  <a:pt x="6430" y="325050"/>
                </a:lnTo>
                <a:lnTo>
                  <a:pt x="0" y="277202"/>
                </a:lnTo>
                <a:lnTo>
                  <a:pt x="0" y="179997"/>
                </a:lnTo>
                <a:lnTo>
                  <a:pt x="6430" y="132149"/>
                </a:lnTo>
                <a:lnTo>
                  <a:pt x="24576" y="89152"/>
                </a:lnTo>
                <a:lnTo>
                  <a:pt x="52724" y="52722"/>
                </a:lnTo>
                <a:lnTo>
                  <a:pt x="89155" y="24576"/>
                </a:lnTo>
                <a:lnTo>
                  <a:pt x="132156" y="6430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30"/>
                </a:lnTo>
                <a:lnTo>
                  <a:pt x="4489482" y="24576"/>
                </a:lnTo>
                <a:lnTo>
                  <a:pt x="4525911" y="52722"/>
                </a:lnTo>
                <a:lnTo>
                  <a:pt x="4554055" y="89152"/>
                </a:lnTo>
                <a:lnTo>
                  <a:pt x="4572200" y="132149"/>
                </a:lnTo>
                <a:lnTo>
                  <a:pt x="4578629" y="179997"/>
                </a:lnTo>
                <a:lnTo>
                  <a:pt x="4578629" y="277202"/>
                </a:lnTo>
                <a:lnTo>
                  <a:pt x="4572200" y="325050"/>
                </a:lnTo>
                <a:lnTo>
                  <a:pt x="4554055" y="368047"/>
                </a:lnTo>
                <a:lnTo>
                  <a:pt x="4525911" y="404477"/>
                </a:lnTo>
                <a:lnTo>
                  <a:pt x="4489482" y="432623"/>
                </a:lnTo>
                <a:lnTo>
                  <a:pt x="4446484" y="450769"/>
                </a:lnTo>
                <a:lnTo>
                  <a:pt x="4398632" y="457200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74680" y="5686843"/>
            <a:ext cx="4578985" cy="457200"/>
          </a:xfrm>
          <a:custGeom>
            <a:avLst/>
            <a:gdLst/>
            <a:ahLst/>
            <a:cxnLst/>
            <a:rect l="l" t="t" r="r" b="b"/>
            <a:pathLst>
              <a:path w="4578985" h="457200">
                <a:moveTo>
                  <a:pt x="4398632" y="457200"/>
                </a:moveTo>
                <a:lnTo>
                  <a:pt x="180009" y="457200"/>
                </a:lnTo>
                <a:lnTo>
                  <a:pt x="132156" y="450769"/>
                </a:lnTo>
                <a:lnTo>
                  <a:pt x="89155" y="432623"/>
                </a:lnTo>
                <a:lnTo>
                  <a:pt x="52724" y="404477"/>
                </a:lnTo>
                <a:lnTo>
                  <a:pt x="24576" y="368047"/>
                </a:lnTo>
                <a:lnTo>
                  <a:pt x="6430" y="325050"/>
                </a:lnTo>
                <a:lnTo>
                  <a:pt x="0" y="277202"/>
                </a:lnTo>
                <a:lnTo>
                  <a:pt x="0" y="179997"/>
                </a:lnTo>
                <a:lnTo>
                  <a:pt x="6430" y="132149"/>
                </a:lnTo>
                <a:lnTo>
                  <a:pt x="24576" y="89152"/>
                </a:lnTo>
                <a:lnTo>
                  <a:pt x="52724" y="52722"/>
                </a:lnTo>
                <a:lnTo>
                  <a:pt x="89155" y="24576"/>
                </a:lnTo>
                <a:lnTo>
                  <a:pt x="132156" y="6430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30"/>
                </a:lnTo>
                <a:lnTo>
                  <a:pt x="4489482" y="24576"/>
                </a:lnTo>
                <a:lnTo>
                  <a:pt x="4525911" y="52722"/>
                </a:lnTo>
                <a:lnTo>
                  <a:pt x="4554055" y="89152"/>
                </a:lnTo>
                <a:lnTo>
                  <a:pt x="4572200" y="132149"/>
                </a:lnTo>
                <a:lnTo>
                  <a:pt x="4578629" y="179997"/>
                </a:lnTo>
                <a:lnTo>
                  <a:pt x="4578629" y="277202"/>
                </a:lnTo>
                <a:lnTo>
                  <a:pt x="4572200" y="325050"/>
                </a:lnTo>
                <a:lnTo>
                  <a:pt x="4554055" y="368047"/>
                </a:lnTo>
                <a:lnTo>
                  <a:pt x="4525911" y="404477"/>
                </a:lnTo>
                <a:lnTo>
                  <a:pt x="4489482" y="432623"/>
                </a:lnTo>
                <a:lnTo>
                  <a:pt x="4446484" y="450769"/>
                </a:lnTo>
                <a:lnTo>
                  <a:pt x="4398632" y="457200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4680" y="6229436"/>
            <a:ext cx="4578985" cy="1104265"/>
          </a:xfrm>
          <a:custGeom>
            <a:avLst/>
            <a:gdLst/>
            <a:ahLst/>
            <a:cxnLst/>
            <a:rect l="l" t="t" r="r" b="b"/>
            <a:pathLst>
              <a:path w="4578985" h="1104265">
                <a:moveTo>
                  <a:pt x="4398632" y="0"/>
                </a:moveTo>
                <a:lnTo>
                  <a:pt x="180009" y="0"/>
                </a:lnTo>
                <a:lnTo>
                  <a:pt x="132156" y="6430"/>
                </a:lnTo>
                <a:lnTo>
                  <a:pt x="89155" y="24576"/>
                </a:lnTo>
                <a:lnTo>
                  <a:pt x="52724" y="52722"/>
                </a:lnTo>
                <a:lnTo>
                  <a:pt x="24576" y="89152"/>
                </a:lnTo>
                <a:lnTo>
                  <a:pt x="6430" y="132149"/>
                </a:lnTo>
                <a:lnTo>
                  <a:pt x="0" y="179997"/>
                </a:lnTo>
                <a:lnTo>
                  <a:pt x="0" y="924077"/>
                </a:lnTo>
                <a:lnTo>
                  <a:pt x="6430" y="971925"/>
                </a:lnTo>
                <a:lnTo>
                  <a:pt x="24576" y="1014922"/>
                </a:lnTo>
                <a:lnTo>
                  <a:pt x="52724" y="1051352"/>
                </a:lnTo>
                <a:lnTo>
                  <a:pt x="89155" y="1079498"/>
                </a:lnTo>
                <a:lnTo>
                  <a:pt x="132156" y="1097644"/>
                </a:lnTo>
                <a:lnTo>
                  <a:pt x="180009" y="1104074"/>
                </a:lnTo>
                <a:lnTo>
                  <a:pt x="4398632" y="1104074"/>
                </a:lnTo>
                <a:lnTo>
                  <a:pt x="4446484" y="1097644"/>
                </a:lnTo>
                <a:lnTo>
                  <a:pt x="4489482" y="1079498"/>
                </a:lnTo>
                <a:lnTo>
                  <a:pt x="4525911" y="1051352"/>
                </a:lnTo>
                <a:lnTo>
                  <a:pt x="4554055" y="1014922"/>
                </a:lnTo>
                <a:lnTo>
                  <a:pt x="4572200" y="971925"/>
                </a:lnTo>
                <a:lnTo>
                  <a:pt x="4578629" y="924077"/>
                </a:lnTo>
                <a:lnTo>
                  <a:pt x="4578629" y="179997"/>
                </a:lnTo>
                <a:lnTo>
                  <a:pt x="4572200" y="132149"/>
                </a:lnTo>
                <a:lnTo>
                  <a:pt x="4554055" y="89152"/>
                </a:lnTo>
                <a:lnTo>
                  <a:pt x="4525911" y="52722"/>
                </a:lnTo>
                <a:lnTo>
                  <a:pt x="4489482" y="24576"/>
                </a:lnTo>
                <a:lnTo>
                  <a:pt x="4446484" y="6430"/>
                </a:lnTo>
                <a:lnTo>
                  <a:pt x="4398632" y="0"/>
                </a:lnTo>
                <a:close/>
              </a:path>
            </a:pathLst>
          </a:custGeom>
          <a:solidFill>
            <a:srgbClr val="2440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2268" y="5779066"/>
            <a:ext cx="42894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76090" algn="l"/>
              </a:tabLst>
            </a:pPr>
            <a:r>
              <a:rPr sz="1600" spc="-100" dirty="0">
                <a:solidFill>
                  <a:srgbClr val="231F20"/>
                </a:solidFill>
                <a:latin typeface="Microsoft Sans Serif"/>
                <a:cs typeface="Microsoft Sans Serif"/>
              </a:rPr>
              <a:t>Дата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 проверки: </a:t>
            </a:r>
            <a:r>
              <a:rPr sz="1600" u="sng" dirty="0">
                <a:solidFill>
                  <a:srgbClr val="231F20"/>
                </a:solidFill>
                <a:uFill>
                  <a:solidFill>
                    <a:srgbClr val="244093"/>
                  </a:solidFill>
                </a:uFill>
                <a:latin typeface="Microsoft Sans Serif"/>
                <a:cs typeface="Microsoft Sans Serif"/>
              </a:rPr>
              <a:t>	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4680" y="2002736"/>
            <a:ext cx="4578985" cy="3588385"/>
          </a:xfrm>
          <a:custGeom>
            <a:avLst/>
            <a:gdLst/>
            <a:ahLst/>
            <a:cxnLst/>
            <a:rect l="l" t="t" r="r" b="b"/>
            <a:pathLst>
              <a:path w="4578985" h="3588385">
                <a:moveTo>
                  <a:pt x="4398632" y="3588029"/>
                </a:moveTo>
                <a:lnTo>
                  <a:pt x="180009" y="3588029"/>
                </a:lnTo>
                <a:lnTo>
                  <a:pt x="132156" y="3581599"/>
                </a:lnTo>
                <a:lnTo>
                  <a:pt x="89155" y="3563453"/>
                </a:lnTo>
                <a:lnTo>
                  <a:pt x="52724" y="3535306"/>
                </a:lnTo>
                <a:lnTo>
                  <a:pt x="24576" y="3498877"/>
                </a:lnTo>
                <a:lnTo>
                  <a:pt x="6430" y="3455880"/>
                </a:lnTo>
                <a:lnTo>
                  <a:pt x="0" y="3408032"/>
                </a:lnTo>
                <a:lnTo>
                  <a:pt x="0" y="179997"/>
                </a:lnTo>
                <a:lnTo>
                  <a:pt x="6430" y="132149"/>
                </a:lnTo>
                <a:lnTo>
                  <a:pt x="24576" y="89152"/>
                </a:lnTo>
                <a:lnTo>
                  <a:pt x="52724" y="52722"/>
                </a:lnTo>
                <a:lnTo>
                  <a:pt x="89155" y="24576"/>
                </a:lnTo>
                <a:lnTo>
                  <a:pt x="132156" y="6430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30"/>
                </a:lnTo>
                <a:lnTo>
                  <a:pt x="4489482" y="24576"/>
                </a:lnTo>
                <a:lnTo>
                  <a:pt x="4525911" y="52722"/>
                </a:lnTo>
                <a:lnTo>
                  <a:pt x="4554055" y="89152"/>
                </a:lnTo>
                <a:lnTo>
                  <a:pt x="4572200" y="132149"/>
                </a:lnTo>
                <a:lnTo>
                  <a:pt x="4578629" y="179997"/>
                </a:lnTo>
                <a:lnTo>
                  <a:pt x="4578629" y="3408032"/>
                </a:lnTo>
                <a:lnTo>
                  <a:pt x="4572200" y="3455880"/>
                </a:lnTo>
                <a:lnTo>
                  <a:pt x="4554055" y="3498877"/>
                </a:lnTo>
                <a:lnTo>
                  <a:pt x="4525911" y="3535306"/>
                </a:lnTo>
                <a:lnTo>
                  <a:pt x="4489482" y="3563453"/>
                </a:lnTo>
                <a:lnTo>
                  <a:pt x="4446484" y="3581599"/>
                </a:lnTo>
                <a:lnTo>
                  <a:pt x="4398632" y="3588029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4680" y="896184"/>
            <a:ext cx="4578985" cy="457200"/>
          </a:xfrm>
          <a:custGeom>
            <a:avLst/>
            <a:gdLst/>
            <a:ahLst/>
            <a:cxnLst/>
            <a:rect l="l" t="t" r="r" b="b"/>
            <a:pathLst>
              <a:path w="4578985" h="457200">
                <a:moveTo>
                  <a:pt x="4398632" y="457199"/>
                </a:moveTo>
                <a:lnTo>
                  <a:pt x="180009" y="457199"/>
                </a:lnTo>
                <a:lnTo>
                  <a:pt x="132156" y="450769"/>
                </a:lnTo>
                <a:lnTo>
                  <a:pt x="89155" y="432623"/>
                </a:lnTo>
                <a:lnTo>
                  <a:pt x="52724" y="404477"/>
                </a:lnTo>
                <a:lnTo>
                  <a:pt x="24576" y="368047"/>
                </a:lnTo>
                <a:lnTo>
                  <a:pt x="6430" y="325050"/>
                </a:lnTo>
                <a:lnTo>
                  <a:pt x="0" y="277202"/>
                </a:lnTo>
                <a:lnTo>
                  <a:pt x="0" y="179997"/>
                </a:lnTo>
                <a:lnTo>
                  <a:pt x="6430" y="132149"/>
                </a:lnTo>
                <a:lnTo>
                  <a:pt x="24576" y="89152"/>
                </a:lnTo>
                <a:lnTo>
                  <a:pt x="52724" y="52722"/>
                </a:lnTo>
                <a:lnTo>
                  <a:pt x="89155" y="24576"/>
                </a:lnTo>
                <a:lnTo>
                  <a:pt x="132156" y="6430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30"/>
                </a:lnTo>
                <a:lnTo>
                  <a:pt x="4489482" y="24576"/>
                </a:lnTo>
                <a:lnTo>
                  <a:pt x="4525911" y="52722"/>
                </a:lnTo>
                <a:lnTo>
                  <a:pt x="4554055" y="89152"/>
                </a:lnTo>
                <a:lnTo>
                  <a:pt x="4572200" y="132149"/>
                </a:lnTo>
                <a:lnTo>
                  <a:pt x="4578629" y="179997"/>
                </a:lnTo>
                <a:lnTo>
                  <a:pt x="4578629" y="277202"/>
                </a:lnTo>
                <a:lnTo>
                  <a:pt x="4572200" y="325050"/>
                </a:lnTo>
                <a:lnTo>
                  <a:pt x="4554055" y="368047"/>
                </a:lnTo>
                <a:lnTo>
                  <a:pt x="4525911" y="404477"/>
                </a:lnTo>
                <a:lnTo>
                  <a:pt x="4489482" y="432623"/>
                </a:lnTo>
                <a:lnTo>
                  <a:pt x="4446484" y="450769"/>
                </a:lnTo>
                <a:lnTo>
                  <a:pt x="4398632" y="457199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4680" y="1449462"/>
            <a:ext cx="4578985" cy="457200"/>
          </a:xfrm>
          <a:custGeom>
            <a:avLst/>
            <a:gdLst/>
            <a:ahLst/>
            <a:cxnLst/>
            <a:rect l="l" t="t" r="r" b="b"/>
            <a:pathLst>
              <a:path w="4578985" h="457200">
                <a:moveTo>
                  <a:pt x="4398632" y="457200"/>
                </a:moveTo>
                <a:lnTo>
                  <a:pt x="180009" y="457200"/>
                </a:lnTo>
                <a:lnTo>
                  <a:pt x="132156" y="450769"/>
                </a:lnTo>
                <a:lnTo>
                  <a:pt x="89155" y="432623"/>
                </a:lnTo>
                <a:lnTo>
                  <a:pt x="52724" y="404477"/>
                </a:lnTo>
                <a:lnTo>
                  <a:pt x="24576" y="368047"/>
                </a:lnTo>
                <a:lnTo>
                  <a:pt x="6430" y="325050"/>
                </a:lnTo>
                <a:lnTo>
                  <a:pt x="0" y="277202"/>
                </a:lnTo>
                <a:lnTo>
                  <a:pt x="0" y="179997"/>
                </a:lnTo>
                <a:lnTo>
                  <a:pt x="6430" y="132149"/>
                </a:lnTo>
                <a:lnTo>
                  <a:pt x="24576" y="89152"/>
                </a:lnTo>
                <a:lnTo>
                  <a:pt x="52724" y="52722"/>
                </a:lnTo>
                <a:lnTo>
                  <a:pt x="89155" y="24576"/>
                </a:lnTo>
                <a:lnTo>
                  <a:pt x="132156" y="6430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30"/>
                </a:lnTo>
                <a:lnTo>
                  <a:pt x="4489482" y="24576"/>
                </a:lnTo>
                <a:lnTo>
                  <a:pt x="4525911" y="52722"/>
                </a:lnTo>
                <a:lnTo>
                  <a:pt x="4554055" y="89152"/>
                </a:lnTo>
                <a:lnTo>
                  <a:pt x="4572200" y="132149"/>
                </a:lnTo>
                <a:lnTo>
                  <a:pt x="4578629" y="179997"/>
                </a:lnTo>
                <a:lnTo>
                  <a:pt x="4578629" y="277202"/>
                </a:lnTo>
                <a:lnTo>
                  <a:pt x="4572200" y="325050"/>
                </a:lnTo>
                <a:lnTo>
                  <a:pt x="4554055" y="368047"/>
                </a:lnTo>
                <a:lnTo>
                  <a:pt x="4525911" y="404477"/>
                </a:lnTo>
                <a:lnTo>
                  <a:pt x="4489482" y="432623"/>
                </a:lnTo>
                <a:lnTo>
                  <a:pt x="4446484" y="450769"/>
                </a:lnTo>
                <a:lnTo>
                  <a:pt x="4398632" y="457200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22268" y="435119"/>
            <a:ext cx="4289425" cy="2376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76090" algn="l"/>
              </a:tabLst>
            </a:pPr>
            <a:r>
              <a:rPr sz="1600" spc="50" dirty="0">
                <a:solidFill>
                  <a:srgbClr val="231F20"/>
                </a:solidFill>
                <a:latin typeface="Microsoft Sans Serif"/>
                <a:cs typeface="Microsoft Sans Serif"/>
              </a:rPr>
              <a:t>ФИО:</a:t>
            </a:r>
            <a:r>
              <a:rPr sz="1600" spc="5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u="sng" dirty="0">
                <a:solidFill>
                  <a:srgbClr val="231F20"/>
                </a:solidFill>
                <a:uFill>
                  <a:solidFill>
                    <a:srgbClr val="244093"/>
                  </a:solidFill>
                </a:uFill>
                <a:latin typeface="Microsoft Sans Serif"/>
                <a:cs typeface="Microsoft Sans Serif"/>
              </a:rPr>
              <a:t>	</a:t>
            </a:r>
            <a:endParaRPr sz="1600">
              <a:latin typeface="Microsoft Sans Serif"/>
              <a:cs typeface="Microsoft Sans Serif"/>
            </a:endParaRPr>
          </a:p>
          <a:p>
            <a:pPr marL="12700" marR="5080">
              <a:lnSpc>
                <a:spcPct val="226900"/>
              </a:lnSpc>
              <a:tabLst>
                <a:tab pos="3411220" algn="l"/>
                <a:tab pos="4276090" algn="l"/>
              </a:tabLst>
            </a:pPr>
            <a:r>
              <a:rPr sz="1600" spc="-100" dirty="0">
                <a:solidFill>
                  <a:srgbClr val="231F20"/>
                </a:solidFill>
                <a:latin typeface="Microsoft Sans Serif"/>
                <a:cs typeface="Microsoft Sans Serif"/>
              </a:rPr>
              <a:t>Дата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 рождения: </a:t>
            </a:r>
            <a:r>
              <a:rPr sz="1600" u="sng" dirty="0">
                <a:solidFill>
                  <a:srgbClr val="231F20"/>
                </a:solidFill>
                <a:uFill>
                  <a:solidFill>
                    <a:srgbClr val="244093"/>
                  </a:solidFill>
                </a:uFill>
                <a:latin typeface="Microsoft Sans Serif"/>
                <a:cs typeface="Microsoft Sans Serif"/>
              </a:rPr>
              <a:t>		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90" dirty="0">
                <a:solidFill>
                  <a:srgbClr val="231F20"/>
                </a:solidFill>
                <a:latin typeface="Microsoft Sans Serif"/>
                <a:cs typeface="Microsoft Sans Serif"/>
              </a:rPr>
              <a:t>Школа</a:t>
            </a:r>
            <a:r>
              <a:rPr sz="1600" spc="-204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(ДОУ)</a:t>
            </a:r>
            <a:r>
              <a:rPr sz="1600" spc="-229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u="sng" dirty="0">
                <a:solidFill>
                  <a:srgbClr val="231F20"/>
                </a:solidFill>
                <a:uFill>
                  <a:solidFill>
                    <a:srgbClr val="244093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600" spc="-2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класс</a:t>
            </a:r>
            <a:r>
              <a:rPr sz="1600" u="sng" dirty="0">
                <a:solidFill>
                  <a:srgbClr val="231F20"/>
                </a:solidFill>
                <a:uFill>
                  <a:solidFill>
                    <a:srgbClr val="244093"/>
                  </a:solidFill>
                </a:uFill>
                <a:latin typeface="Microsoft Sans Serif"/>
                <a:cs typeface="Microsoft Sans Serif"/>
              </a:rPr>
              <a:t>	</a:t>
            </a:r>
            <a:endParaRPr sz="1600">
              <a:latin typeface="Microsoft Sans Serif"/>
              <a:cs typeface="Microsoft Sans Serif"/>
            </a:endParaRPr>
          </a:p>
          <a:p>
            <a:pPr marL="20320" marR="12065" indent="-8255">
              <a:lnSpc>
                <a:spcPct val="183100"/>
              </a:lnSpc>
              <a:spcBef>
                <a:spcPts val="840"/>
              </a:spcBef>
              <a:tabLst>
                <a:tab pos="2085975" algn="l"/>
                <a:tab pos="4268470" algn="l"/>
              </a:tabLst>
            </a:pPr>
            <a:r>
              <a:rPr sz="1600" u="sng" spc="-60" dirty="0">
                <a:solidFill>
                  <a:srgbClr val="231F20"/>
                </a:solidFill>
                <a:uFill>
                  <a:solidFill>
                    <a:srgbClr val="244093"/>
                  </a:solidFill>
                </a:uFill>
                <a:latin typeface="Microsoft Sans Serif"/>
                <a:cs typeface="Microsoft Sans Serif"/>
              </a:rPr>
              <a:t>Данные</a:t>
            </a:r>
            <a:r>
              <a:rPr sz="1600" u="sng" spc="-35" dirty="0">
                <a:solidFill>
                  <a:srgbClr val="231F20"/>
                </a:solidFill>
                <a:uFill>
                  <a:solidFill>
                    <a:srgbClr val="24409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sng" spc="-20" dirty="0">
                <a:solidFill>
                  <a:srgbClr val="231F20"/>
                </a:solidFill>
                <a:uFill>
                  <a:solidFill>
                    <a:srgbClr val="244093"/>
                  </a:solidFill>
                </a:uFill>
                <a:latin typeface="Microsoft Sans Serif"/>
                <a:cs typeface="Microsoft Sans Serif"/>
              </a:rPr>
              <a:t>остроты</a:t>
            </a:r>
            <a:r>
              <a:rPr sz="1600" u="sng" spc="-35" dirty="0">
                <a:solidFill>
                  <a:srgbClr val="231F20"/>
                </a:solidFill>
                <a:uFill>
                  <a:solidFill>
                    <a:srgbClr val="24409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600" u="sng" spc="-10" dirty="0">
                <a:solidFill>
                  <a:srgbClr val="231F20"/>
                </a:solidFill>
                <a:uFill>
                  <a:solidFill>
                    <a:srgbClr val="244093"/>
                  </a:solidFill>
                </a:uFill>
                <a:latin typeface="Microsoft Sans Serif"/>
                <a:cs typeface="Microsoft Sans Serif"/>
              </a:rPr>
              <a:t>зрения:</a:t>
            </a:r>
            <a:r>
              <a:rPr sz="1600" u="sng" dirty="0">
                <a:solidFill>
                  <a:srgbClr val="231F20"/>
                </a:solidFill>
                <a:uFill>
                  <a:solidFill>
                    <a:srgbClr val="244093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Visus</a:t>
            </a:r>
            <a:r>
              <a:rPr sz="16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OD</a:t>
            </a:r>
            <a:r>
              <a:rPr sz="16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=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	</a:t>
            </a:r>
            <a:r>
              <a:rPr sz="1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Visus</a:t>
            </a:r>
            <a:r>
              <a:rPr sz="1600" spc="-7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OS=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5313" y="6433996"/>
            <a:ext cx="2921000" cy="675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60"/>
              </a:lnSpc>
              <a:spcBef>
                <a:spcPts val="100"/>
              </a:spcBef>
            </a:pP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Скачайте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таблицу</a:t>
            </a:r>
            <a:endParaRPr sz="1600" dirty="0">
              <a:latin typeface="Microsoft Sans Serif"/>
              <a:cs typeface="Microsoft Sans Serif"/>
            </a:endParaRPr>
          </a:p>
          <a:p>
            <a:pPr marL="12700" marR="5080">
              <a:lnSpc>
                <a:spcPts val="1600"/>
              </a:lnSpc>
              <a:spcBef>
                <a:spcPts val="160"/>
              </a:spcBef>
            </a:pPr>
            <a:r>
              <a:rPr sz="1600" spc="-80" dirty="0">
                <a:solidFill>
                  <a:srgbClr val="FFFFFF"/>
                </a:solidFill>
                <a:latin typeface="Microsoft Sans Serif"/>
                <a:cs typeface="Microsoft Sans Serif"/>
              </a:rPr>
              <a:t>для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самостоятельной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проверки 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зрения</a:t>
            </a:r>
            <a:r>
              <a:rPr sz="16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80" dirty="0">
                <a:solidFill>
                  <a:srgbClr val="FFFFFF"/>
                </a:solidFill>
                <a:latin typeface="Microsoft Sans Serif"/>
                <a:cs typeface="Microsoft Sans Serif"/>
              </a:rPr>
              <a:t>дома</a:t>
            </a:r>
            <a:r>
              <a:rPr sz="16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онлайн</a:t>
            </a:r>
            <a:endParaRPr sz="1600" dirty="0">
              <a:latin typeface="Microsoft Sans Serif"/>
              <a:cs typeface="Microsoft Sans Serif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947656" y="6319299"/>
            <a:ext cx="924560" cy="924560"/>
            <a:chOff x="3947656" y="6319299"/>
            <a:chExt cx="924560" cy="924560"/>
          </a:xfrm>
        </p:grpSpPr>
        <p:sp>
          <p:nvSpPr>
            <p:cNvPr id="12" name="object 12"/>
            <p:cNvSpPr/>
            <p:nvPr/>
          </p:nvSpPr>
          <p:spPr>
            <a:xfrm>
              <a:off x="3947656" y="6319299"/>
              <a:ext cx="924560" cy="924560"/>
            </a:xfrm>
            <a:custGeom>
              <a:avLst/>
              <a:gdLst/>
              <a:ahLst/>
              <a:cxnLst/>
              <a:rect l="l" t="t" r="r" b="b"/>
              <a:pathLst>
                <a:path w="924560" h="924559">
                  <a:moveTo>
                    <a:pt x="822464" y="0"/>
                  </a:moveTo>
                  <a:lnTo>
                    <a:pt x="101879" y="0"/>
                  </a:lnTo>
                  <a:lnTo>
                    <a:pt x="62225" y="8006"/>
                  </a:lnTo>
                  <a:lnTo>
                    <a:pt x="29841" y="29841"/>
                  </a:lnTo>
                  <a:lnTo>
                    <a:pt x="8006" y="62225"/>
                  </a:lnTo>
                  <a:lnTo>
                    <a:pt x="0" y="101879"/>
                  </a:lnTo>
                  <a:lnTo>
                    <a:pt x="0" y="822464"/>
                  </a:lnTo>
                  <a:lnTo>
                    <a:pt x="8006" y="862123"/>
                  </a:lnTo>
                  <a:lnTo>
                    <a:pt x="29841" y="894507"/>
                  </a:lnTo>
                  <a:lnTo>
                    <a:pt x="62225" y="916338"/>
                  </a:lnTo>
                  <a:lnTo>
                    <a:pt x="101879" y="924344"/>
                  </a:lnTo>
                  <a:lnTo>
                    <a:pt x="822464" y="924344"/>
                  </a:lnTo>
                  <a:lnTo>
                    <a:pt x="862118" y="916338"/>
                  </a:lnTo>
                  <a:lnTo>
                    <a:pt x="894502" y="894507"/>
                  </a:lnTo>
                  <a:lnTo>
                    <a:pt x="916337" y="862123"/>
                  </a:lnTo>
                  <a:lnTo>
                    <a:pt x="924344" y="822464"/>
                  </a:lnTo>
                  <a:lnTo>
                    <a:pt x="924344" y="101879"/>
                  </a:lnTo>
                  <a:lnTo>
                    <a:pt x="916337" y="62225"/>
                  </a:lnTo>
                  <a:lnTo>
                    <a:pt x="894502" y="29841"/>
                  </a:lnTo>
                  <a:lnTo>
                    <a:pt x="862118" y="8006"/>
                  </a:lnTo>
                  <a:lnTo>
                    <a:pt x="82246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231678" y="6384048"/>
              <a:ext cx="356870" cy="192405"/>
            </a:xfrm>
            <a:custGeom>
              <a:avLst/>
              <a:gdLst/>
              <a:ahLst/>
              <a:cxnLst/>
              <a:rect l="l" t="t" r="r" b="b"/>
              <a:pathLst>
                <a:path w="356870" h="192404">
                  <a:moveTo>
                    <a:pt x="27406" y="164452"/>
                  </a:moveTo>
                  <a:lnTo>
                    <a:pt x="0" y="164452"/>
                  </a:lnTo>
                  <a:lnTo>
                    <a:pt x="0" y="191858"/>
                  </a:lnTo>
                  <a:lnTo>
                    <a:pt x="27406" y="191858"/>
                  </a:lnTo>
                  <a:lnTo>
                    <a:pt x="27406" y="164452"/>
                  </a:lnTo>
                  <a:close/>
                </a:path>
                <a:path w="356870" h="192404">
                  <a:moveTo>
                    <a:pt x="27406" y="82232"/>
                  </a:moveTo>
                  <a:lnTo>
                    <a:pt x="0" y="82232"/>
                  </a:lnTo>
                  <a:lnTo>
                    <a:pt x="0" y="109639"/>
                  </a:lnTo>
                  <a:lnTo>
                    <a:pt x="27406" y="109639"/>
                  </a:lnTo>
                  <a:lnTo>
                    <a:pt x="27406" y="82232"/>
                  </a:lnTo>
                  <a:close/>
                </a:path>
                <a:path w="356870" h="192404">
                  <a:moveTo>
                    <a:pt x="54813" y="109639"/>
                  </a:moveTo>
                  <a:lnTo>
                    <a:pt x="27406" y="109639"/>
                  </a:lnTo>
                  <a:lnTo>
                    <a:pt x="27406" y="137045"/>
                  </a:lnTo>
                  <a:lnTo>
                    <a:pt x="54813" y="137045"/>
                  </a:lnTo>
                  <a:lnTo>
                    <a:pt x="54813" y="109639"/>
                  </a:lnTo>
                  <a:close/>
                </a:path>
                <a:path w="356870" h="192404">
                  <a:moveTo>
                    <a:pt x="54813" y="54825"/>
                  </a:moveTo>
                  <a:lnTo>
                    <a:pt x="27406" y="54825"/>
                  </a:lnTo>
                  <a:lnTo>
                    <a:pt x="27406" y="82232"/>
                  </a:lnTo>
                  <a:lnTo>
                    <a:pt x="54813" y="82232"/>
                  </a:lnTo>
                  <a:lnTo>
                    <a:pt x="54813" y="54825"/>
                  </a:lnTo>
                  <a:close/>
                </a:path>
                <a:path w="356870" h="192404">
                  <a:moveTo>
                    <a:pt x="82219" y="0"/>
                  </a:moveTo>
                  <a:lnTo>
                    <a:pt x="54813" y="0"/>
                  </a:lnTo>
                  <a:lnTo>
                    <a:pt x="27406" y="0"/>
                  </a:lnTo>
                  <a:lnTo>
                    <a:pt x="0" y="0"/>
                  </a:lnTo>
                  <a:lnTo>
                    <a:pt x="0" y="27406"/>
                  </a:lnTo>
                  <a:lnTo>
                    <a:pt x="0" y="54813"/>
                  </a:lnTo>
                  <a:lnTo>
                    <a:pt x="27406" y="54813"/>
                  </a:lnTo>
                  <a:lnTo>
                    <a:pt x="54813" y="54813"/>
                  </a:lnTo>
                  <a:lnTo>
                    <a:pt x="54813" y="27406"/>
                  </a:lnTo>
                  <a:lnTo>
                    <a:pt x="82219" y="27406"/>
                  </a:lnTo>
                  <a:lnTo>
                    <a:pt x="82219" y="0"/>
                  </a:lnTo>
                  <a:close/>
                </a:path>
                <a:path w="356870" h="192404">
                  <a:moveTo>
                    <a:pt x="109626" y="27406"/>
                  </a:moveTo>
                  <a:lnTo>
                    <a:pt x="82219" y="27406"/>
                  </a:lnTo>
                  <a:lnTo>
                    <a:pt x="82219" y="54813"/>
                  </a:lnTo>
                  <a:lnTo>
                    <a:pt x="109626" y="54813"/>
                  </a:lnTo>
                  <a:lnTo>
                    <a:pt x="109626" y="27406"/>
                  </a:lnTo>
                  <a:close/>
                </a:path>
                <a:path w="356870" h="192404">
                  <a:moveTo>
                    <a:pt x="137033" y="0"/>
                  </a:moveTo>
                  <a:lnTo>
                    <a:pt x="109626" y="0"/>
                  </a:lnTo>
                  <a:lnTo>
                    <a:pt x="109626" y="27406"/>
                  </a:lnTo>
                  <a:lnTo>
                    <a:pt x="137033" y="27406"/>
                  </a:lnTo>
                  <a:lnTo>
                    <a:pt x="137033" y="0"/>
                  </a:lnTo>
                  <a:close/>
                </a:path>
                <a:path w="356870" h="192404">
                  <a:moveTo>
                    <a:pt x="164439" y="54825"/>
                  </a:moveTo>
                  <a:lnTo>
                    <a:pt x="137033" y="54825"/>
                  </a:lnTo>
                  <a:lnTo>
                    <a:pt x="109626" y="54825"/>
                  </a:lnTo>
                  <a:lnTo>
                    <a:pt x="109626" y="82232"/>
                  </a:lnTo>
                  <a:lnTo>
                    <a:pt x="82219" y="82232"/>
                  </a:lnTo>
                  <a:lnTo>
                    <a:pt x="54813" y="82232"/>
                  </a:lnTo>
                  <a:lnTo>
                    <a:pt x="54813" y="109639"/>
                  </a:lnTo>
                  <a:lnTo>
                    <a:pt x="82219" y="109639"/>
                  </a:lnTo>
                  <a:lnTo>
                    <a:pt x="82219" y="137045"/>
                  </a:lnTo>
                  <a:lnTo>
                    <a:pt x="54813" y="137045"/>
                  </a:lnTo>
                  <a:lnTo>
                    <a:pt x="54813" y="164452"/>
                  </a:lnTo>
                  <a:lnTo>
                    <a:pt x="82219" y="164452"/>
                  </a:lnTo>
                  <a:lnTo>
                    <a:pt x="109626" y="164452"/>
                  </a:lnTo>
                  <a:lnTo>
                    <a:pt x="109626" y="137045"/>
                  </a:lnTo>
                  <a:lnTo>
                    <a:pt x="137033" y="137045"/>
                  </a:lnTo>
                  <a:lnTo>
                    <a:pt x="164439" y="137045"/>
                  </a:lnTo>
                  <a:lnTo>
                    <a:pt x="164439" y="109639"/>
                  </a:lnTo>
                  <a:lnTo>
                    <a:pt x="137033" y="109639"/>
                  </a:lnTo>
                  <a:lnTo>
                    <a:pt x="137033" y="82232"/>
                  </a:lnTo>
                  <a:lnTo>
                    <a:pt x="164439" y="82232"/>
                  </a:lnTo>
                  <a:lnTo>
                    <a:pt x="164439" y="54825"/>
                  </a:lnTo>
                  <a:close/>
                </a:path>
                <a:path w="356870" h="192404">
                  <a:moveTo>
                    <a:pt x="191858" y="137045"/>
                  </a:moveTo>
                  <a:lnTo>
                    <a:pt x="164452" y="137045"/>
                  </a:lnTo>
                  <a:lnTo>
                    <a:pt x="164452" y="164452"/>
                  </a:lnTo>
                  <a:lnTo>
                    <a:pt x="191858" y="164452"/>
                  </a:lnTo>
                  <a:lnTo>
                    <a:pt x="191858" y="137045"/>
                  </a:lnTo>
                  <a:close/>
                </a:path>
                <a:path w="356870" h="192404">
                  <a:moveTo>
                    <a:pt x="219265" y="54825"/>
                  </a:moveTo>
                  <a:lnTo>
                    <a:pt x="191858" y="54825"/>
                  </a:lnTo>
                  <a:lnTo>
                    <a:pt x="164452" y="54825"/>
                  </a:lnTo>
                  <a:lnTo>
                    <a:pt x="164452" y="82232"/>
                  </a:lnTo>
                  <a:lnTo>
                    <a:pt x="191858" y="82232"/>
                  </a:lnTo>
                  <a:lnTo>
                    <a:pt x="219265" y="82232"/>
                  </a:lnTo>
                  <a:lnTo>
                    <a:pt x="219265" y="54825"/>
                  </a:lnTo>
                  <a:close/>
                </a:path>
                <a:path w="356870" h="192404">
                  <a:moveTo>
                    <a:pt x="246672" y="0"/>
                  </a:moveTo>
                  <a:lnTo>
                    <a:pt x="219265" y="0"/>
                  </a:lnTo>
                  <a:lnTo>
                    <a:pt x="191858" y="0"/>
                  </a:lnTo>
                  <a:lnTo>
                    <a:pt x="191858" y="27406"/>
                  </a:lnTo>
                  <a:lnTo>
                    <a:pt x="164452" y="27406"/>
                  </a:lnTo>
                  <a:lnTo>
                    <a:pt x="164452" y="54813"/>
                  </a:lnTo>
                  <a:lnTo>
                    <a:pt x="191858" y="54813"/>
                  </a:lnTo>
                  <a:lnTo>
                    <a:pt x="219265" y="54813"/>
                  </a:lnTo>
                  <a:lnTo>
                    <a:pt x="219265" y="27406"/>
                  </a:lnTo>
                  <a:lnTo>
                    <a:pt x="246672" y="27406"/>
                  </a:lnTo>
                  <a:lnTo>
                    <a:pt x="246672" y="0"/>
                  </a:lnTo>
                  <a:close/>
                </a:path>
                <a:path w="356870" h="192404">
                  <a:moveTo>
                    <a:pt x="328891" y="82232"/>
                  </a:moveTo>
                  <a:lnTo>
                    <a:pt x="301485" y="82232"/>
                  </a:lnTo>
                  <a:lnTo>
                    <a:pt x="301485" y="109639"/>
                  </a:lnTo>
                  <a:lnTo>
                    <a:pt x="274078" y="109639"/>
                  </a:lnTo>
                  <a:lnTo>
                    <a:pt x="274078" y="82232"/>
                  </a:lnTo>
                  <a:lnTo>
                    <a:pt x="246672" y="82232"/>
                  </a:lnTo>
                  <a:lnTo>
                    <a:pt x="246672" y="109639"/>
                  </a:lnTo>
                  <a:lnTo>
                    <a:pt x="246672" y="137045"/>
                  </a:lnTo>
                  <a:lnTo>
                    <a:pt x="274078" y="137045"/>
                  </a:lnTo>
                  <a:lnTo>
                    <a:pt x="274078" y="164452"/>
                  </a:lnTo>
                  <a:lnTo>
                    <a:pt x="301485" y="164452"/>
                  </a:lnTo>
                  <a:lnTo>
                    <a:pt x="328891" y="164452"/>
                  </a:lnTo>
                  <a:lnTo>
                    <a:pt x="328891" y="137045"/>
                  </a:lnTo>
                  <a:lnTo>
                    <a:pt x="328891" y="109639"/>
                  </a:lnTo>
                  <a:lnTo>
                    <a:pt x="328891" y="82232"/>
                  </a:lnTo>
                  <a:close/>
                </a:path>
                <a:path w="356870" h="192404">
                  <a:moveTo>
                    <a:pt x="328891" y="0"/>
                  </a:moveTo>
                  <a:lnTo>
                    <a:pt x="301485" y="0"/>
                  </a:lnTo>
                  <a:lnTo>
                    <a:pt x="301485" y="27406"/>
                  </a:lnTo>
                  <a:lnTo>
                    <a:pt x="328891" y="27406"/>
                  </a:lnTo>
                  <a:lnTo>
                    <a:pt x="328891" y="0"/>
                  </a:lnTo>
                  <a:close/>
                </a:path>
                <a:path w="356870" h="192404">
                  <a:moveTo>
                    <a:pt x="356311" y="109639"/>
                  </a:moveTo>
                  <a:lnTo>
                    <a:pt x="328904" y="109639"/>
                  </a:lnTo>
                  <a:lnTo>
                    <a:pt x="328904" y="137045"/>
                  </a:lnTo>
                  <a:lnTo>
                    <a:pt x="328904" y="164452"/>
                  </a:lnTo>
                  <a:lnTo>
                    <a:pt x="356311" y="164452"/>
                  </a:lnTo>
                  <a:lnTo>
                    <a:pt x="356311" y="137045"/>
                  </a:lnTo>
                  <a:lnTo>
                    <a:pt x="356311" y="109639"/>
                  </a:lnTo>
                  <a:close/>
                </a:path>
                <a:path w="356870" h="192404">
                  <a:moveTo>
                    <a:pt x="356311" y="54825"/>
                  </a:moveTo>
                  <a:lnTo>
                    <a:pt x="328904" y="54825"/>
                  </a:lnTo>
                  <a:lnTo>
                    <a:pt x="328904" y="82232"/>
                  </a:lnTo>
                  <a:lnTo>
                    <a:pt x="356311" y="82232"/>
                  </a:lnTo>
                  <a:lnTo>
                    <a:pt x="356311" y="54825"/>
                  </a:lnTo>
                  <a:close/>
                </a:path>
                <a:path w="356870" h="192404">
                  <a:moveTo>
                    <a:pt x="356311" y="0"/>
                  </a:moveTo>
                  <a:lnTo>
                    <a:pt x="328904" y="0"/>
                  </a:lnTo>
                  <a:lnTo>
                    <a:pt x="328904" y="27406"/>
                  </a:lnTo>
                  <a:lnTo>
                    <a:pt x="328904" y="54813"/>
                  </a:lnTo>
                  <a:lnTo>
                    <a:pt x="356311" y="54813"/>
                  </a:lnTo>
                  <a:lnTo>
                    <a:pt x="356311" y="27406"/>
                  </a:lnTo>
                  <a:lnTo>
                    <a:pt x="356311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286491" y="6562204"/>
              <a:ext cx="301625" cy="0"/>
            </a:xfrm>
            <a:custGeom>
              <a:avLst/>
              <a:gdLst/>
              <a:ahLst/>
              <a:cxnLst/>
              <a:rect l="l" t="t" r="r" b="b"/>
              <a:pathLst>
                <a:path w="301625">
                  <a:moveTo>
                    <a:pt x="0" y="0"/>
                  </a:moveTo>
                  <a:lnTo>
                    <a:pt x="301498" y="0"/>
                  </a:lnTo>
                </a:path>
              </a:pathLst>
            </a:custGeom>
            <a:ln w="27406">
              <a:solidFill>
                <a:srgbClr val="020303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012412" y="6575907"/>
              <a:ext cx="795020" cy="137160"/>
            </a:xfrm>
            <a:custGeom>
              <a:avLst/>
              <a:gdLst/>
              <a:ahLst/>
              <a:cxnLst/>
              <a:rect l="l" t="t" r="r" b="b"/>
              <a:pathLst>
                <a:path w="795020" h="137159">
                  <a:moveTo>
                    <a:pt x="27406" y="27406"/>
                  </a:moveTo>
                  <a:lnTo>
                    <a:pt x="0" y="27406"/>
                  </a:lnTo>
                  <a:lnTo>
                    <a:pt x="0" y="54813"/>
                  </a:lnTo>
                  <a:lnTo>
                    <a:pt x="27406" y="54813"/>
                  </a:lnTo>
                  <a:lnTo>
                    <a:pt x="27406" y="27406"/>
                  </a:lnTo>
                  <a:close/>
                </a:path>
                <a:path w="795020" h="137159">
                  <a:moveTo>
                    <a:pt x="109626" y="27406"/>
                  </a:moveTo>
                  <a:lnTo>
                    <a:pt x="82219" y="27406"/>
                  </a:lnTo>
                  <a:lnTo>
                    <a:pt x="54813" y="27406"/>
                  </a:lnTo>
                  <a:lnTo>
                    <a:pt x="54813" y="54813"/>
                  </a:lnTo>
                  <a:lnTo>
                    <a:pt x="82219" y="54813"/>
                  </a:lnTo>
                  <a:lnTo>
                    <a:pt x="109626" y="54813"/>
                  </a:lnTo>
                  <a:lnTo>
                    <a:pt x="109626" y="27406"/>
                  </a:lnTo>
                  <a:close/>
                </a:path>
                <a:path w="795020" h="137159">
                  <a:moveTo>
                    <a:pt x="191846" y="82232"/>
                  </a:moveTo>
                  <a:lnTo>
                    <a:pt x="164439" y="82232"/>
                  </a:lnTo>
                  <a:lnTo>
                    <a:pt x="164439" y="54825"/>
                  </a:lnTo>
                  <a:lnTo>
                    <a:pt x="137033" y="54825"/>
                  </a:lnTo>
                  <a:lnTo>
                    <a:pt x="137033" y="82232"/>
                  </a:lnTo>
                  <a:lnTo>
                    <a:pt x="109626" y="82232"/>
                  </a:lnTo>
                  <a:lnTo>
                    <a:pt x="82219" y="82232"/>
                  </a:lnTo>
                  <a:lnTo>
                    <a:pt x="82219" y="54825"/>
                  </a:lnTo>
                  <a:lnTo>
                    <a:pt x="54813" y="54825"/>
                  </a:lnTo>
                  <a:lnTo>
                    <a:pt x="27406" y="54825"/>
                  </a:lnTo>
                  <a:lnTo>
                    <a:pt x="0" y="54825"/>
                  </a:lnTo>
                  <a:lnTo>
                    <a:pt x="0" y="82232"/>
                  </a:lnTo>
                  <a:lnTo>
                    <a:pt x="0" y="109639"/>
                  </a:lnTo>
                  <a:lnTo>
                    <a:pt x="0" y="137045"/>
                  </a:lnTo>
                  <a:lnTo>
                    <a:pt x="27406" y="137045"/>
                  </a:lnTo>
                  <a:lnTo>
                    <a:pt x="54813" y="137045"/>
                  </a:lnTo>
                  <a:lnTo>
                    <a:pt x="82219" y="137045"/>
                  </a:lnTo>
                  <a:lnTo>
                    <a:pt x="82219" y="109639"/>
                  </a:lnTo>
                  <a:lnTo>
                    <a:pt x="109626" y="109639"/>
                  </a:lnTo>
                  <a:lnTo>
                    <a:pt x="109626" y="137045"/>
                  </a:lnTo>
                  <a:lnTo>
                    <a:pt x="137033" y="137045"/>
                  </a:lnTo>
                  <a:lnTo>
                    <a:pt x="164439" y="137045"/>
                  </a:lnTo>
                  <a:lnTo>
                    <a:pt x="164439" y="109639"/>
                  </a:lnTo>
                  <a:lnTo>
                    <a:pt x="191846" y="109639"/>
                  </a:lnTo>
                  <a:lnTo>
                    <a:pt x="191846" y="82232"/>
                  </a:lnTo>
                  <a:close/>
                </a:path>
                <a:path w="795020" h="137159">
                  <a:moveTo>
                    <a:pt x="191846" y="27406"/>
                  </a:moveTo>
                  <a:lnTo>
                    <a:pt x="164439" y="27406"/>
                  </a:lnTo>
                  <a:lnTo>
                    <a:pt x="137033" y="27406"/>
                  </a:lnTo>
                  <a:lnTo>
                    <a:pt x="137033" y="54813"/>
                  </a:lnTo>
                  <a:lnTo>
                    <a:pt x="164439" y="54813"/>
                  </a:lnTo>
                  <a:lnTo>
                    <a:pt x="191846" y="54813"/>
                  </a:lnTo>
                  <a:lnTo>
                    <a:pt x="191846" y="27406"/>
                  </a:lnTo>
                  <a:close/>
                </a:path>
                <a:path w="795020" h="137159">
                  <a:moveTo>
                    <a:pt x="219265" y="54825"/>
                  </a:moveTo>
                  <a:lnTo>
                    <a:pt x="191858" y="54825"/>
                  </a:lnTo>
                  <a:lnTo>
                    <a:pt x="191858" y="82232"/>
                  </a:lnTo>
                  <a:lnTo>
                    <a:pt x="219265" y="82232"/>
                  </a:lnTo>
                  <a:lnTo>
                    <a:pt x="219265" y="54825"/>
                  </a:lnTo>
                  <a:close/>
                </a:path>
                <a:path w="795020" h="137159">
                  <a:moveTo>
                    <a:pt x="219265" y="27406"/>
                  </a:moveTo>
                  <a:lnTo>
                    <a:pt x="191858" y="27406"/>
                  </a:lnTo>
                  <a:lnTo>
                    <a:pt x="191858" y="54813"/>
                  </a:lnTo>
                  <a:lnTo>
                    <a:pt x="219265" y="54813"/>
                  </a:lnTo>
                  <a:lnTo>
                    <a:pt x="219265" y="27406"/>
                  </a:lnTo>
                  <a:close/>
                </a:path>
                <a:path w="795020" h="137159">
                  <a:moveTo>
                    <a:pt x="274078" y="82232"/>
                  </a:moveTo>
                  <a:lnTo>
                    <a:pt x="246672" y="82232"/>
                  </a:lnTo>
                  <a:lnTo>
                    <a:pt x="219265" y="82232"/>
                  </a:lnTo>
                  <a:lnTo>
                    <a:pt x="219265" y="109639"/>
                  </a:lnTo>
                  <a:lnTo>
                    <a:pt x="191858" y="109639"/>
                  </a:lnTo>
                  <a:lnTo>
                    <a:pt x="191858" y="137045"/>
                  </a:lnTo>
                  <a:lnTo>
                    <a:pt x="219265" y="137045"/>
                  </a:lnTo>
                  <a:lnTo>
                    <a:pt x="246672" y="137045"/>
                  </a:lnTo>
                  <a:lnTo>
                    <a:pt x="274078" y="137045"/>
                  </a:lnTo>
                  <a:lnTo>
                    <a:pt x="274078" y="109639"/>
                  </a:lnTo>
                  <a:lnTo>
                    <a:pt x="274078" y="82232"/>
                  </a:lnTo>
                  <a:close/>
                </a:path>
                <a:path w="795020" h="137159">
                  <a:moveTo>
                    <a:pt x="383705" y="109639"/>
                  </a:moveTo>
                  <a:lnTo>
                    <a:pt x="356298" y="109639"/>
                  </a:lnTo>
                  <a:lnTo>
                    <a:pt x="356298" y="82232"/>
                  </a:lnTo>
                  <a:lnTo>
                    <a:pt x="356298" y="54825"/>
                  </a:lnTo>
                  <a:lnTo>
                    <a:pt x="328891" y="54825"/>
                  </a:lnTo>
                  <a:lnTo>
                    <a:pt x="301485" y="54825"/>
                  </a:lnTo>
                  <a:lnTo>
                    <a:pt x="301485" y="82232"/>
                  </a:lnTo>
                  <a:lnTo>
                    <a:pt x="301485" y="109639"/>
                  </a:lnTo>
                  <a:lnTo>
                    <a:pt x="301485" y="137045"/>
                  </a:lnTo>
                  <a:lnTo>
                    <a:pt x="328891" y="137045"/>
                  </a:lnTo>
                  <a:lnTo>
                    <a:pt x="356298" y="137045"/>
                  </a:lnTo>
                  <a:lnTo>
                    <a:pt x="383705" y="137045"/>
                  </a:lnTo>
                  <a:lnTo>
                    <a:pt x="383705" y="109639"/>
                  </a:lnTo>
                  <a:close/>
                </a:path>
                <a:path w="795020" h="137159">
                  <a:moveTo>
                    <a:pt x="383705" y="0"/>
                  </a:moveTo>
                  <a:lnTo>
                    <a:pt x="383705" y="0"/>
                  </a:lnTo>
                  <a:lnTo>
                    <a:pt x="219265" y="0"/>
                  </a:lnTo>
                  <a:lnTo>
                    <a:pt x="219265" y="27406"/>
                  </a:lnTo>
                  <a:lnTo>
                    <a:pt x="356298" y="27406"/>
                  </a:lnTo>
                  <a:lnTo>
                    <a:pt x="356298" y="54813"/>
                  </a:lnTo>
                  <a:lnTo>
                    <a:pt x="383705" y="54813"/>
                  </a:lnTo>
                  <a:lnTo>
                    <a:pt x="383705" y="27406"/>
                  </a:lnTo>
                  <a:lnTo>
                    <a:pt x="383705" y="0"/>
                  </a:lnTo>
                  <a:close/>
                </a:path>
                <a:path w="795020" h="137159">
                  <a:moveTo>
                    <a:pt x="411124" y="82232"/>
                  </a:moveTo>
                  <a:lnTo>
                    <a:pt x="383717" y="82232"/>
                  </a:lnTo>
                  <a:lnTo>
                    <a:pt x="383717" y="109639"/>
                  </a:lnTo>
                  <a:lnTo>
                    <a:pt x="383717" y="137045"/>
                  </a:lnTo>
                  <a:lnTo>
                    <a:pt x="411124" y="137045"/>
                  </a:lnTo>
                  <a:lnTo>
                    <a:pt x="411124" y="109639"/>
                  </a:lnTo>
                  <a:lnTo>
                    <a:pt x="411124" y="82232"/>
                  </a:lnTo>
                  <a:close/>
                </a:path>
                <a:path w="795020" h="137159">
                  <a:moveTo>
                    <a:pt x="520750" y="0"/>
                  </a:moveTo>
                  <a:lnTo>
                    <a:pt x="520750" y="0"/>
                  </a:lnTo>
                  <a:lnTo>
                    <a:pt x="383717" y="0"/>
                  </a:lnTo>
                  <a:lnTo>
                    <a:pt x="383717" y="27406"/>
                  </a:lnTo>
                  <a:lnTo>
                    <a:pt x="383717" y="54813"/>
                  </a:lnTo>
                  <a:lnTo>
                    <a:pt x="411124" y="54813"/>
                  </a:lnTo>
                  <a:lnTo>
                    <a:pt x="411124" y="27406"/>
                  </a:lnTo>
                  <a:lnTo>
                    <a:pt x="438531" y="27406"/>
                  </a:lnTo>
                  <a:lnTo>
                    <a:pt x="465937" y="27406"/>
                  </a:lnTo>
                  <a:lnTo>
                    <a:pt x="465937" y="54813"/>
                  </a:lnTo>
                  <a:lnTo>
                    <a:pt x="493344" y="54813"/>
                  </a:lnTo>
                  <a:lnTo>
                    <a:pt x="493344" y="27406"/>
                  </a:lnTo>
                  <a:lnTo>
                    <a:pt x="520750" y="27406"/>
                  </a:lnTo>
                  <a:lnTo>
                    <a:pt x="520750" y="0"/>
                  </a:lnTo>
                  <a:close/>
                </a:path>
                <a:path w="795020" h="137159">
                  <a:moveTo>
                    <a:pt x="548157" y="54825"/>
                  </a:moveTo>
                  <a:lnTo>
                    <a:pt x="520750" y="54825"/>
                  </a:lnTo>
                  <a:lnTo>
                    <a:pt x="493344" y="54825"/>
                  </a:lnTo>
                  <a:lnTo>
                    <a:pt x="465937" y="54825"/>
                  </a:lnTo>
                  <a:lnTo>
                    <a:pt x="465937" y="82232"/>
                  </a:lnTo>
                  <a:lnTo>
                    <a:pt x="493344" y="82232"/>
                  </a:lnTo>
                  <a:lnTo>
                    <a:pt x="493344" y="109639"/>
                  </a:lnTo>
                  <a:lnTo>
                    <a:pt x="520750" y="109639"/>
                  </a:lnTo>
                  <a:lnTo>
                    <a:pt x="520750" y="82232"/>
                  </a:lnTo>
                  <a:lnTo>
                    <a:pt x="548157" y="82232"/>
                  </a:lnTo>
                  <a:lnTo>
                    <a:pt x="548157" y="54825"/>
                  </a:lnTo>
                  <a:close/>
                </a:path>
                <a:path w="795020" h="137159">
                  <a:moveTo>
                    <a:pt x="548157" y="27406"/>
                  </a:moveTo>
                  <a:lnTo>
                    <a:pt x="520750" y="27406"/>
                  </a:lnTo>
                  <a:lnTo>
                    <a:pt x="520750" y="54813"/>
                  </a:lnTo>
                  <a:lnTo>
                    <a:pt x="548157" y="54813"/>
                  </a:lnTo>
                  <a:lnTo>
                    <a:pt x="548157" y="27406"/>
                  </a:lnTo>
                  <a:close/>
                </a:path>
                <a:path w="795020" h="137159">
                  <a:moveTo>
                    <a:pt x="575576" y="0"/>
                  </a:moveTo>
                  <a:lnTo>
                    <a:pt x="548170" y="0"/>
                  </a:lnTo>
                  <a:lnTo>
                    <a:pt x="548170" y="27406"/>
                  </a:lnTo>
                  <a:lnTo>
                    <a:pt x="575576" y="27406"/>
                  </a:lnTo>
                  <a:lnTo>
                    <a:pt x="575576" y="0"/>
                  </a:lnTo>
                  <a:close/>
                </a:path>
                <a:path w="795020" h="137159">
                  <a:moveTo>
                    <a:pt x="630389" y="27406"/>
                  </a:moveTo>
                  <a:lnTo>
                    <a:pt x="602983" y="27406"/>
                  </a:lnTo>
                  <a:lnTo>
                    <a:pt x="602983" y="54813"/>
                  </a:lnTo>
                  <a:lnTo>
                    <a:pt x="630389" y="54813"/>
                  </a:lnTo>
                  <a:lnTo>
                    <a:pt x="630389" y="27406"/>
                  </a:lnTo>
                  <a:close/>
                </a:path>
                <a:path w="795020" h="137159">
                  <a:moveTo>
                    <a:pt x="685203" y="54825"/>
                  </a:moveTo>
                  <a:lnTo>
                    <a:pt x="685203" y="54825"/>
                  </a:lnTo>
                  <a:lnTo>
                    <a:pt x="548170" y="54825"/>
                  </a:lnTo>
                  <a:lnTo>
                    <a:pt x="548170" y="82232"/>
                  </a:lnTo>
                  <a:lnTo>
                    <a:pt x="548170" y="109639"/>
                  </a:lnTo>
                  <a:lnTo>
                    <a:pt x="575576" y="109639"/>
                  </a:lnTo>
                  <a:lnTo>
                    <a:pt x="575576" y="82232"/>
                  </a:lnTo>
                  <a:lnTo>
                    <a:pt x="602983" y="82232"/>
                  </a:lnTo>
                  <a:lnTo>
                    <a:pt x="630389" y="82232"/>
                  </a:lnTo>
                  <a:lnTo>
                    <a:pt x="657796" y="82232"/>
                  </a:lnTo>
                  <a:lnTo>
                    <a:pt x="657796" y="109639"/>
                  </a:lnTo>
                  <a:lnTo>
                    <a:pt x="685203" y="109639"/>
                  </a:lnTo>
                  <a:lnTo>
                    <a:pt x="685203" y="82232"/>
                  </a:lnTo>
                  <a:lnTo>
                    <a:pt x="685203" y="54825"/>
                  </a:lnTo>
                  <a:close/>
                </a:path>
                <a:path w="795020" h="137159">
                  <a:moveTo>
                    <a:pt x="712609" y="27406"/>
                  </a:moveTo>
                  <a:lnTo>
                    <a:pt x="685203" y="27406"/>
                  </a:lnTo>
                  <a:lnTo>
                    <a:pt x="685203" y="54813"/>
                  </a:lnTo>
                  <a:lnTo>
                    <a:pt x="712609" y="54813"/>
                  </a:lnTo>
                  <a:lnTo>
                    <a:pt x="712609" y="27406"/>
                  </a:lnTo>
                  <a:close/>
                </a:path>
                <a:path w="795020" h="137159">
                  <a:moveTo>
                    <a:pt x="740016" y="82232"/>
                  </a:moveTo>
                  <a:lnTo>
                    <a:pt x="712609" y="82232"/>
                  </a:lnTo>
                  <a:lnTo>
                    <a:pt x="712609" y="109639"/>
                  </a:lnTo>
                  <a:lnTo>
                    <a:pt x="740016" y="109639"/>
                  </a:lnTo>
                  <a:lnTo>
                    <a:pt x="740016" y="82232"/>
                  </a:lnTo>
                  <a:close/>
                </a:path>
                <a:path w="795020" h="137159">
                  <a:moveTo>
                    <a:pt x="767435" y="82232"/>
                  </a:moveTo>
                  <a:lnTo>
                    <a:pt x="740029" y="82232"/>
                  </a:lnTo>
                  <a:lnTo>
                    <a:pt x="740029" y="109639"/>
                  </a:lnTo>
                  <a:lnTo>
                    <a:pt x="767435" y="109639"/>
                  </a:lnTo>
                  <a:lnTo>
                    <a:pt x="767435" y="82232"/>
                  </a:lnTo>
                  <a:close/>
                </a:path>
                <a:path w="795020" h="137159">
                  <a:moveTo>
                    <a:pt x="794842" y="54825"/>
                  </a:moveTo>
                  <a:lnTo>
                    <a:pt x="767435" y="54825"/>
                  </a:lnTo>
                  <a:lnTo>
                    <a:pt x="767435" y="82232"/>
                  </a:lnTo>
                  <a:lnTo>
                    <a:pt x="794842" y="82232"/>
                  </a:lnTo>
                  <a:lnTo>
                    <a:pt x="794842" y="54825"/>
                  </a:lnTo>
                  <a:close/>
                </a:path>
                <a:path w="795020" h="137159">
                  <a:moveTo>
                    <a:pt x="794842" y="27406"/>
                  </a:moveTo>
                  <a:lnTo>
                    <a:pt x="767435" y="27406"/>
                  </a:lnTo>
                  <a:lnTo>
                    <a:pt x="740029" y="27406"/>
                  </a:lnTo>
                  <a:lnTo>
                    <a:pt x="740029" y="54813"/>
                  </a:lnTo>
                  <a:lnTo>
                    <a:pt x="767435" y="54813"/>
                  </a:lnTo>
                  <a:lnTo>
                    <a:pt x="794842" y="54813"/>
                  </a:lnTo>
                  <a:lnTo>
                    <a:pt x="794842" y="27406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012412" y="6685546"/>
              <a:ext cx="795020" cy="164465"/>
            </a:xfrm>
            <a:custGeom>
              <a:avLst/>
              <a:gdLst/>
              <a:ahLst/>
              <a:cxnLst/>
              <a:rect l="l" t="t" r="r" b="b"/>
              <a:pathLst>
                <a:path w="795020" h="164465">
                  <a:moveTo>
                    <a:pt x="54813" y="82219"/>
                  </a:moveTo>
                  <a:lnTo>
                    <a:pt x="27406" y="82219"/>
                  </a:lnTo>
                  <a:lnTo>
                    <a:pt x="27406" y="54813"/>
                  </a:lnTo>
                  <a:lnTo>
                    <a:pt x="0" y="54813"/>
                  </a:lnTo>
                  <a:lnTo>
                    <a:pt x="0" y="82219"/>
                  </a:lnTo>
                  <a:lnTo>
                    <a:pt x="0" y="109626"/>
                  </a:lnTo>
                  <a:lnTo>
                    <a:pt x="0" y="137033"/>
                  </a:lnTo>
                  <a:lnTo>
                    <a:pt x="27406" y="137033"/>
                  </a:lnTo>
                  <a:lnTo>
                    <a:pt x="27406" y="109626"/>
                  </a:lnTo>
                  <a:lnTo>
                    <a:pt x="54813" y="109626"/>
                  </a:lnTo>
                  <a:lnTo>
                    <a:pt x="54813" y="82219"/>
                  </a:lnTo>
                  <a:close/>
                </a:path>
                <a:path w="795020" h="164465">
                  <a:moveTo>
                    <a:pt x="54813" y="27406"/>
                  </a:moveTo>
                  <a:lnTo>
                    <a:pt x="27406" y="27406"/>
                  </a:lnTo>
                  <a:lnTo>
                    <a:pt x="27406" y="54813"/>
                  </a:lnTo>
                  <a:lnTo>
                    <a:pt x="54813" y="54813"/>
                  </a:lnTo>
                  <a:lnTo>
                    <a:pt x="54813" y="27406"/>
                  </a:lnTo>
                  <a:close/>
                </a:path>
                <a:path w="795020" h="164465">
                  <a:moveTo>
                    <a:pt x="191846" y="137045"/>
                  </a:moveTo>
                  <a:lnTo>
                    <a:pt x="191846" y="137045"/>
                  </a:lnTo>
                  <a:lnTo>
                    <a:pt x="0" y="137045"/>
                  </a:lnTo>
                  <a:lnTo>
                    <a:pt x="0" y="164452"/>
                  </a:lnTo>
                  <a:lnTo>
                    <a:pt x="191846" y="164452"/>
                  </a:lnTo>
                  <a:lnTo>
                    <a:pt x="191846" y="137045"/>
                  </a:lnTo>
                  <a:close/>
                </a:path>
                <a:path w="795020" h="164465">
                  <a:moveTo>
                    <a:pt x="191846" y="82219"/>
                  </a:moveTo>
                  <a:lnTo>
                    <a:pt x="164439" y="82219"/>
                  </a:lnTo>
                  <a:lnTo>
                    <a:pt x="137033" y="82219"/>
                  </a:lnTo>
                  <a:lnTo>
                    <a:pt x="137033" y="54813"/>
                  </a:lnTo>
                  <a:lnTo>
                    <a:pt x="109626" y="54813"/>
                  </a:lnTo>
                  <a:lnTo>
                    <a:pt x="82219" y="54813"/>
                  </a:lnTo>
                  <a:lnTo>
                    <a:pt x="54813" y="54813"/>
                  </a:lnTo>
                  <a:lnTo>
                    <a:pt x="54813" y="82219"/>
                  </a:lnTo>
                  <a:lnTo>
                    <a:pt x="82219" y="82219"/>
                  </a:lnTo>
                  <a:lnTo>
                    <a:pt x="82219" y="109626"/>
                  </a:lnTo>
                  <a:lnTo>
                    <a:pt x="109626" y="109626"/>
                  </a:lnTo>
                  <a:lnTo>
                    <a:pt x="109626" y="137033"/>
                  </a:lnTo>
                  <a:lnTo>
                    <a:pt x="137033" y="137033"/>
                  </a:lnTo>
                  <a:lnTo>
                    <a:pt x="164439" y="137033"/>
                  </a:lnTo>
                  <a:lnTo>
                    <a:pt x="164439" y="109626"/>
                  </a:lnTo>
                  <a:lnTo>
                    <a:pt x="191846" y="109626"/>
                  </a:lnTo>
                  <a:lnTo>
                    <a:pt x="191846" y="82219"/>
                  </a:lnTo>
                  <a:close/>
                </a:path>
                <a:path w="795020" h="164465">
                  <a:moveTo>
                    <a:pt x="191846" y="27406"/>
                  </a:moveTo>
                  <a:lnTo>
                    <a:pt x="164439" y="27406"/>
                  </a:lnTo>
                  <a:lnTo>
                    <a:pt x="164439" y="54813"/>
                  </a:lnTo>
                  <a:lnTo>
                    <a:pt x="191846" y="54813"/>
                  </a:lnTo>
                  <a:lnTo>
                    <a:pt x="191846" y="27406"/>
                  </a:lnTo>
                  <a:close/>
                </a:path>
                <a:path w="795020" h="164465">
                  <a:moveTo>
                    <a:pt x="274078" y="137045"/>
                  </a:moveTo>
                  <a:lnTo>
                    <a:pt x="246672" y="137045"/>
                  </a:lnTo>
                  <a:lnTo>
                    <a:pt x="246672" y="164452"/>
                  </a:lnTo>
                  <a:lnTo>
                    <a:pt x="274078" y="164452"/>
                  </a:lnTo>
                  <a:lnTo>
                    <a:pt x="274078" y="137045"/>
                  </a:lnTo>
                  <a:close/>
                </a:path>
                <a:path w="795020" h="164465">
                  <a:moveTo>
                    <a:pt x="328891" y="27406"/>
                  </a:moveTo>
                  <a:lnTo>
                    <a:pt x="301485" y="27406"/>
                  </a:lnTo>
                  <a:lnTo>
                    <a:pt x="274078" y="27406"/>
                  </a:lnTo>
                  <a:lnTo>
                    <a:pt x="246672" y="27406"/>
                  </a:lnTo>
                  <a:lnTo>
                    <a:pt x="246672" y="54813"/>
                  </a:lnTo>
                  <a:lnTo>
                    <a:pt x="246672" y="82219"/>
                  </a:lnTo>
                  <a:lnTo>
                    <a:pt x="219265" y="82219"/>
                  </a:lnTo>
                  <a:lnTo>
                    <a:pt x="219265" y="54813"/>
                  </a:lnTo>
                  <a:lnTo>
                    <a:pt x="191858" y="54813"/>
                  </a:lnTo>
                  <a:lnTo>
                    <a:pt x="191858" y="82219"/>
                  </a:lnTo>
                  <a:lnTo>
                    <a:pt x="191858" y="109626"/>
                  </a:lnTo>
                  <a:lnTo>
                    <a:pt x="219265" y="109626"/>
                  </a:lnTo>
                  <a:lnTo>
                    <a:pt x="246672" y="109626"/>
                  </a:lnTo>
                  <a:lnTo>
                    <a:pt x="274078" y="109626"/>
                  </a:lnTo>
                  <a:lnTo>
                    <a:pt x="274078" y="82219"/>
                  </a:lnTo>
                  <a:lnTo>
                    <a:pt x="301485" y="82219"/>
                  </a:lnTo>
                  <a:lnTo>
                    <a:pt x="301485" y="54813"/>
                  </a:lnTo>
                  <a:lnTo>
                    <a:pt x="328891" y="54813"/>
                  </a:lnTo>
                  <a:lnTo>
                    <a:pt x="328891" y="27406"/>
                  </a:lnTo>
                  <a:close/>
                </a:path>
                <a:path w="795020" h="164465">
                  <a:moveTo>
                    <a:pt x="383705" y="109626"/>
                  </a:moveTo>
                  <a:lnTo>
                    <a:pt x="356298" y="109626"/>
                  </a:lnTo>
                  <a:lnTo>
                    <a:pt x="356298" y="137033"/>
                  </a:lnTo>
                  <a:lnTo>
                    <a:pt x="383705" y="137033"/>
                  </a:lnTo>
                  <a:lnTo>
                    <a:pt x="383705" y="109626"/>
                  </a:lnTo>
                  <a:close/>
                </a:path>
                <a:path w="795020" h="164465">
                  <a:moveTo>
                    <a:pt x="383705" y="54813"/>
                  </a:moveTo>
                  <a:lnTo>
                    <a:pt x="356298" y="54813"/>
                  </a:lnTo>
                  <a:lnTo>
                    <a:pt x="356298" y="82219"/>
                  </a:lnTo>
                  <a:lnTo>
                    <a:pt x="383705" y="82219"/>
                  </a:lnTo>
                  <a:lnTo>
                    <a:pt x="383705" y="54813"/>
                  </a:lnTo>
                  <a:close/>
                </a:path>
                <a:path w="795020" h="164465">
                  <a:moveTo>
                    <a:pt x="411124" y="82219"/>
                  </a:moveTo>
                  <a:lnTo>
                    <a:pt x="383717" y="82219"/>
                  </a:lnTo>
                  <a:lnTo>
                    <a:pt x="383717" y="109626"/>
                  </a:lnTo>
                  <a:lnTo>
                    <a:pt x="411124" y="109626"/>
                  </a:lnTo>
                  <a:lnTo>
                    <a:pt x="411124" y="82219"/>
                  </a:lnTo>
                  <a:close/>
                </a:path>
                <a:path w="795020" h="164465">
                  <a:moveTo>
                    <a:pt x="411124" y="0"/>
                  </a:moveTo>
                  <a:lnTo>
                    <a:pt x="383717" y="0"/>
                  </a:lnTo>
                  <a:lnTo>
                    <a:pt x="383717" y="27406"/>
                  </a:lnTo>
                  <a:lnTo>
                    <a:pt x="411124" y="27406"/>
                  </a:lnTo>
                  <a:lnTo>
                    <a:pt x="411124" y="0"/>
                  </a:lnTo>
                  <a:close/>
                </a:path>
                <a:path w="795020" h="164465">
                  <a:moveTo>
                    <a:pt x="465937" y="109626"/>
                  </a:moveTo>
                  <a:lnTo>
                    <a:pt x="438531" y="109626"/>
                  </a:lnTo>
                  <a:lnTo>
                    <a:pt x="438531" y="137033"/>
                  </a:lnTo>
                  <a:lnTo>
                    <a:pt x="465937" y="137033"/>
                  </a:lnTo>
                  <a:lnTo>
                    <a:pt x="465937" y="109626"/>
                  </a:lnTo>
                  <a:close/>
                </a:path>
                <a:path w="795020" h="164465">
                  <a:moveTo>
                    <a:pt x="493344" y="27406"/>
                  </a:moveTo>
                  <a:lnTo>
                    <a:pt x="465937" y="27406"/>
                  </a:lnTo>
                  <a:lnTo>
                    <a:pt x="465937" y="0"/>
                  </a:lnTo>
                  <a:lnTo>
                    <a:pt x="438531" y="0"/>
                  </a:lnTo>
                  <a:lnTo>
                    <a:pt x="438531" y="27406"/>
                  </a:lnTo>
                  <a:lnTo>
                    <a:pt x="411124" y="27406"/>
                  </a:lnTo>
                  <a:lnTo>
                    <a:pt x="411124" y="54813"/>
                  </a:lnTo>
                  <a:lnTo>
                    <a:pt x="411124" y="82219"/>
                  </a:lnTo>
                  <a:lnTo>
                    <a:pt x="438531" y="82219"/>
                  </a:lnTo>
                  <a:lnTo>
                    <a:pt x="438531" y="54813"/>
                  </a:lnTo>
                  <a:lnTo>
                    <a:pt x="465937" y="54813"/>
                  </a:lnTo>
                  <a:lnTo>
                    <a:pt x="493344" y="54813"/>
                  </a:lnTo>
                  <a:lnTo>
                    <a:pt x="493344" y="27406"/>
                  </a:lnTo>
                  <a:close/>
                </a:path>
                <a:path w="795020" h="164465">
                  <a:moveTo>
                    <a:pt x="548157" y="0"/>
                  </a:moveTo>
                  <a:lnTo>
                    <a:pt x="520750" y="0"/>
                  </a:lnTo>
                  <a:lnTo>
                    <a:pt x="493344" y="0"/>
                  </a:lnTo>
                  <a:lnTo>
                    <a:pt x="493344" y="27406"/>
                  </a:lnTo>
                  <a:lnTo>
                    <a:pt x="520750" y="27406"/>
                  </a:lnTo>
                  <a:lnTo>
                    <a:pt x="520750" y="54813"/>
                  </a:lnTo>
                  <a:lnTo>
                    <a:pt x="520750" y="82219"/>
                  </a:lnTo>
                  <a:lnTo>
                    <a:pt x="493344" y="82219"/>
                  </a:lnTo>
                  <a:lnTo>
                    <a:pt x="465937" y="82219"/>
                  </a:lnTo>
                  <a:lnTo>
                    <a:pt x="465937" y="109626"/>
                  </a:lnTo>
                  <a:lnTo>
                    <a:pt x="493344" y="109626"/>
                  </a:lnTo>
                  <a:lnTo>
                    <a:pt x="493344" y="137033"/>
                  </a:lnTo>
                  <a:lnTo>
                    <a:pt x="520750" y="137033"/>
                  </a:lnTo>
                  <a:lnTo>
                    <a:pt x="548157" y="137033"/>
                  </a:lnTo>
                  <a:lnTo>
                    <a:pt x="548157" y="109626"/>
                  </a:lnTo>
                  <a:lnTo>
                    <a:pt x="548157" y="82219"/>
                  </a:lnTo>
                  <a:lnTo>
                    <a:pt x="548157" y="54813"/>
                  </a:lnTo>
                  <a:lnTo>
                    <a:pt x="548157" y="27406"/>
                  </a:lnTo>
                  <a:lnTo>
                    <a:pt x="548157" y="0"/>
                  </a:lnTo>
                  <a:close/>
                </a:path>
                <a:path w="795020" h="164465">
                  <a:moveTo>
                    <a:pt x="602983" y="27406"/>
                  </a:moveTo>
                  <a:lnTo>
                    <a:pt x="575576" y="27406"/>
                  </a:lnTo>
                  <a:lnTo>
                    <a:pt x="575576" y="54813"/>
                  </a:lnTo>
                  <a:lnTo>
                    <a:pt x="602983" y="54813"/>
                  </a:lnTo>
                  <a:lnTo>
                    <a:pt x="602983" y="27406"/>
                  </a:lnTo>
                  <a:close/>
                </a:path>
                <a:path w="795020" h="164465">
                  <a:moveTo>
                    <a:pt x="630389" y="54813"/>
                  </a:moveTo>
                  <a:lnTo>
                    <a:pt x="602983" y="54813"/>
                  </a:lnTo>
                  <a:lnTo>
                    <a:pt x="602983" y="82219"/>
                  </a:lnTo>
                  <a:lnTo>
                    <a:pt x="630389" y="82219"/>
                  </a:lnTo>
                  <a:lnTo>
                    <a:pt x="630389" y="54813"/>
                  </a:lnTo>
                  <a:close/>
                </a:path>
                <a:path w="795020" h="164465">
                  <a:moveTo>
                    <a:pt x="685203" y="82219"/>
                  </a:moveTo>
                  <a:lnTo>
                    <a:pt x="657796" y="82219"/>
                  </a:lnTo>
                  <a:lnTo>
                    <a:pt x="630389" y="82219"/>
                  </a:lnTo>
                  <a:lnTo>
                    <a:pt x="630389" y="109626"/>
                  </a:lnTo>
                  <a:lnTo>
                    <a:pt x="602983" y="109626"/>
                  </a:lnTo>
                  <a:lnTo>
                    <a:pt x="602983" y="82219"/>
                  </a:lnTo>
                  <a:lnTo>
                    <a:pt x="575576" y="82219"/>
                  </a:lnTo>
                  <a:lnTo>
                    <a:pt x="548170" y="82219"/>
                  </a:lnTo>
                  <a:lnTo>
                    <a:pt x="548170" y="109626"/>
                  </a:lnTo>
                  <a:lnTo>
                    <a:pt x="575576" y="109626"/>
                  </a:lnTo>
                  <a:lnTo>
                    <a:pt x="575576" y="137033"/>
                  </a:lnTo>
                  <a:lnTo>
                    <a:pt x="602983" y="137033"/>
                  </a:lnTo>
                  <a:lnTo>
                    <a:pt x="630389" y="137033"/>
                  </a:lnTo>
                  <a:lnTo>
                    <a:pt x="657796" y="137033"/>
                  </a:lnTo>
                  <a:lnTo>
                    <a:pt x="657796" y="109626"/>
                  </a:lnTo>
                  <a:lnTo>
                    <a:pt x="685203" y="109626"/>
                  </a:lnTo>
                  <a:lnTo>
                    <a:pt x="685203" y="82219"/>
                  </a:lnTo>
                  <a:close/>
                </a:path>
                <a:path w="795020" h="164465">
                  <a:moveTo>
                    <a:pt x="685203" y="0"/>
                  </a:moveTo>
                  <a:lnTo>
                    <a:pt x="657796" y="0"/>
                  </a:lnTo>
                  <a:lnTo>
                    <a:pt x="657796" y="27406"/>
                  </a:lnTo>
                  <a:lnTo>
                    <a:pt x="685203" y="27406"/>
                  </a:lnTo>
                  <a:lnTo>
                    <a:pt x="685203" y="0"/>
                  </a:lnTo>
                  <a:close/>
                </a:path>
                <a:path w="795020" h="164465">
                  <a:moveTo>
                    <a:pt x="740016" y="27406"/>
                  </a:moveTo>
                  <a:lnTo>
                    <a:pt x="712609" y="27406"/>
                  </a:lnTo>
                  <a:lnTo>
                    <a:pt x="685203" y="27406"/>
                  </a:lnTo>
                  <a:lnTo>
                    <a:pt x="685203" y="54813"/>
                  </a:lnTo>
                  <a:lnTo>
                    <a:pt x="712609" y="54813"/>
                  </a:lnTo>
                  <a:lnTo>
                    <a:pt x="712609" y="82219"/>
                  </a:lnTo>
                  <a:lnTo>
                    <a:pt x="712609" y="109626"/>
                  </a:lnTo>
                  <a:lnTo>
                    <a:pt x="740016" y="109626"/>
                  </a:lnTo>
                  <a:lnTo>
                    <a:pt x="740016" y="82219"/>
                  </a:lnTo>
                  <a:lnTo>
                    <a:pt x="740016" y="54813"/>
                  </a:lnTo>
                  <a:lnTo>
                    <a:pt x="740016" y="27406"/>
                  </a:lnTo>
                  <a:close/>
                </a:path>
                <a:path w="795020" h="164465">
                  <a:moveTo>
                    <a:pt x="794842" y="54813"/>
                  </a:moveTo>
                  <a:lnTo>
                    <a:pt x="767435" y="54813"/>
                  </a:lnTo>
                  <a:lnTo>
                    <a:pt x="740029" y="54813"/>
                  </a:lnTo>
                  <a:lnTo>
                    <a:pt x="740029" y="82219"/>
                  </a:lnTo>
                  <a:lnTo>
                    <a:pt x="740029" y="109626"/>
                  </a:lnTo>
                  <a:lnTo>
                    <a:pt x="740029" y="137033"/>
                  </a:lnTo>
                  <a:lnTo>
                    <a:pt x="767435" y="137033"/>
                  </a:lnTo>
                  <a:lnTo>
                    <a:pt x="767435" y="109626"/>
                  </a:lnTo>
                  <a:lnTo>
                    <a:pt x="794842" y="109626"/>
                  </a:lnTo>
                  <a:lnTo>
                    <a:pt x="794842" y="82219"/>
                  </a:lnTo>
                  <a:lnTo>
                    <a:pt x="794842" y="54813"/>
                  </a:lnTo>
                  <a:close/>
                </a:path>
                <a:path w="795020" h="164465">
                  <a:moveTo>
                    <a:pt x="794842" y="0"/>
                  </a:moveTo>
                  <a:lnTo>
                    <a:pt x="767435" y="0"/>
                  </a:lnTo>
                  <a:lnTo>
                    <a:pt x="767435" y="27406"/>
                  </a:lnTo>
                  <a:lnTo>
                    <a:pt x="794842" y="27406"/>
                  </a:lnTo>
                  <a:lnTo>
                    <a:pt x="794842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012412" y="6822592"/>
              <a:ext cx="767715" cy="164465"/>
            </a:xfrm>
            <a:custGeom>
              <a:avLst/>
              <a:gdLst/>
              <a:ahLst/>
              <a:cxnLst/>
              <a:rect l="l" t="t" r="r" b="b"/>
              <a:pathLst>
                <a:path w="767714" h="164465">
                  <a:moveTo>
                    <a:pt x="27406" y="54813"/>
                  </a:moveTo>
                  <a:lnTo>
                    <a:pt x="0" y="54813"/>
                  </a:lnTo>
                  <a:lnTo>
                    <a:pt x="0" y="82232"/>
                  </a:lnTo>
                  <a:lnTo>
                    <a:pt x="27406" y="82232"/>
                  </a:lnTo>
                  <a:lnTo>
                    <a:pt x="27406" y="54813"/>
                  </a:lnTo>
                  <a:close/>
                </a:path>
                <a:path w="767714" h="164465">
                  <a:moveTo>
                    <a:pt x="54813" y="27406"/>
                  </a:moveTo>
                  <a:lnTo>
                    <a:pt x="27406" y="27406"/>
                  </a:lnTo>
                  <a:lnTo>
                    <a:pt x="27406" y="54813"/>
                  </a:lnTo>
                  <a:lnTo>
                    <a:pt x="54813" y="54813"/>
                  </a:lnTo>
                  <a:lnTo>
                    <a:pt x="54813" y="27406"/>
                  </a:lnTo>
                  <a:close/>
                </a:path>
                <a:path w="767714" h="164465">
                  <a:moveTo>
                    <a:pt x="82219" y="54813"/>
                  </a:moveTo>
                  <a:lnTo>
                    <a:pt x="54813" y="54813"/>
                  </a:lnTo>
                  <a:lnTo>
                    <a:pt x="54813" y="82232"/>
                  </a:lnTo>
                  <a:lnTo>
                    <a:pt x="82219" y="82232"/>
                  </a:lnTo>
                  <a:lnTo>
                    <a:pt x="82219" y="54813"/>
                  </a:lnTo>
                  <a:close/>
                </a:path>
                <a:path w="767714" h="164465">
                  <a:moveTo>
                    <a:pt x="109626" y="109626"/>
                  </a:moveTo>
                  <a:lnTo>
                    <a:pt x="82219" y="109626"/>
                  </a:lnTo>
                  <a:lnTo>
                    <a:pt x="54813" y="109626"/>
                  </a:lnTo>
                  <a:lnTo>
                    <a:pt x="27406" y="109626"/>
                  </a:lnTo>
                  <a:lnTo>
                    <a:pt x="27406" y="137033"/>
                  </a:lnTo>
                  <a:lnTo>
                    <a:pt x="54813" y="137033"/>
                  </a:lnTo>
                  <a:lnTo>
                    <a:pt x="82219" y="137033"/>
                  </a:lnTo>
                  <a:lnTo>
                    <a:pt x="109626" y="137033"/>
                  </a:lnTo>
                  <a:lnTo>
                    <a:pt x="109626" y="109626"/>
                  </a:lnTo>
                  <a:close/>
                </a:path>
                <a:path w="767714" h="164465">
                  <a:moveTo>
                    <a:pt x="109626" y="27406"/>
                  </a:moveTo>
                  <a:lnTo>
                    <a:pt x="82219" y="27406"/>
                  </a:lnTo>
                  <a:lnTo>
                    <a:pt x="82219" y="54813"/>
                  </a:lnTo>
                  <a:lnTo>
                    <a:pt x="109626" y="54813"/>
                  </a:lnTo>
                  <a:lnTo>
                    <a:pt x="109626" y="27406"/>
                  </a:lnTo>
                  <a:close/>
                </a:path>
                <a:path w="767714" h="164465">
                  <a:moveTo>
                    <a:pt x="191846" y="109626"/>
                  </a:moveTo>
                  <a:lnTo>
                    <a:pt x="164439" y="109626"/>
                  </a:lnTo>
                  <a:lnTo>
                    <a:pt x="137033" y="109626"/>
                  </a:lnTo>
                  <a:lnTo>
                    <a:pt x="137033" y="137033"/>
                  </a:lnTo>
                  <a:lnTo>
                    <a:pt x="164439" y="137033"/>
                  </a:lnTo>
                  <a:lnTo>
                    <a:pt x="191846" y="137033"/>
                  </a:lnTo>
                  <a:lnTo>
                    <a:pt x="191846" y="109626"/>
                  </a:lnTo>
                  <a:close/>
                </a:path>
                <a:path w="767714" h="164465">
                  <a:moveTo>
                    <a:pt x="191846" y="54813"/>
                  </a:moveTo>
                  <a:lnTo>
                    <a:pt x="164439" y="54813"/>
                  </a:lnTo>
                  <a:lnTo>
                    <a:pt x="164439" y="27406"/>
                  </a:lnTo>
                  <a:lnTo>
                    <a:pt x="137033" y="27406"/>
                  </a:lnTo>
                  <a:lnTo>
                    <a:pt x="137033" y="54813"/>
                  </a:lnTo>
                  <a:lnTo>
                    <a:pt x="109626" y="54813"/>
                  </a:lnTo>
                  <a:lnTo>
                    <a:pt x="109626" y="82232"/>
                  </a:lnTo>
                  <a:lnTo>
                    <a:pt x="137033" y="82232"/>
                  </a:lnTo>
                  <a:lnTo>
                    <a:pt x="164439" y="82232"/>
                  </a:lnTo>
                  <a:lnTo>
                    <a:pt x="191846" y="82232"/>
                  </a:lnTo>
                  <a:lnTo>
                    <a:pt x="191846" y="54813"/>
                  </a:lnTo>
                  <a:close/>
                </a:path>
                <a:path w="767714" h="164465">
                  <a:moveTo>
                    <a:pt x="219265" y="109626"/>
                  </a:moveTo>
                  <a:lnTo>
                    <a:pt x="191858" y="109626"/>
                  </a:lnTo>
                  <a:lnTo>
                    <a:pt x="191858" y="137033"/>
                  </a:lnTo>
                  <a:lnTo>
                    <a:pt x="219265" y="137033"/>
                  </a:lnTo>
                  <a:lnTo>
                    <a:pt x="219265" y="109626"/>
                  </a:lnTo>
                  <a:close/>
                </a:path>
                <a:path w="767714" h="164465">
                  <a:moveTo>
                    <a:pt x="246672" y="137033"/>
                  </a:moveTo>
                  <a:lnTo>
                    <a:pt x="219265" y="137033"/>
                  </a:lnTo>
                  <a:lnTo>
                    <a:pt x="219265" y="164439"/>
                  </a:lnTo>
                  <a:lnTo>
                    <a:pt x="246672" y="164439"/>
                  </a:lnTo>
                  <a:lnTo>
                    <a:pt x="246672" y="137033"/>
                  </a:lnTo>
                  <a:close/>
                </a:path>
                <a:path w="767714" h="164465">
                  <a:moveTo>
                    <a:pt x="246672" y="54813"/>
                  </a:moveTo>
                  <a:lnTo>
                    <a:pt x="219265" y="54813"/>
                  </a:lnTo>
                  <a:lnTo>
                    <a:pt x="219265" y="27406"/>
                  </a:lnTo>
                  <a:lnTo>
                    <a:pt x="191858" y="27406"/>
                  </a:lnTo>
                  <a:lnTo>
                    <a:pt x="191858" y="54813"/>
                  </a:lnTo>
                  <a:lnTo>
                    <a:pt x="191858" y="82232"/>
                  </a:lnTo>
                  <a:lnTo>
                    <a:pt x="219265" y="82232"/>
                  </a:lnTo>
                  <a:lnTo>
                    <a:pt x="219265" y="109626"/>
                  </a:lnTo>
                  <a:lnTo>
                    <a:pt x="246672" y="109626"/>
                  </a:lnTo>
                  <a:lnTo>
                    <a:pt x="246672" y="82232"/>
                  </a:lnTo>
                  <a:lnTo>
                    <a:pt x="246672" y="54813"/>
                  </a:lnTo>
                  <a:close/>
                </a:path>
                <a:path w="767714" h="164465">
                  <a:moveTo>
                    <a:pt x="274078" y="0"/>
                  </a:moveTo>
                  <a:lnTo>
                    <a:pt x="246672" y="0"/>
                  </a:lnTo>
                  <a:lnTo>
                    <a:pt x="246672" y="27406"/>
                  </a:lnTo>
                  <a:lnTo>
                    <a:pt x="246672" y="54813"/>
                  </a:lnTo>
                  <a:lnTo>
                    <a:pt x="274078" y="54813"/>
                  </a:lnTo>
                  <a:lnTo>
                    <a:pt x="274078" y="27406"/>
                  </a:lnTo>
                  <a:lnTo>
                    <a:pt x="274078" y="0"/>
                  </a:lnTo>
                  <a:close/>
                </a:path>
                <a:path w="767714" h="164465">
                  <a:moveTo>
                    <a:pt x="328891" y="109626"/>
                  </a:moveTo>
                  <a:lnTo>
                    <a:pt x="301485" y="109626"/>
                  </a:lnTo>
                  <a:lnTo>
                    <a:pt x="301485" y="82232"/>
                  </a:lnTo>
                  <a:lnTo>
                    <a:pt x="301485" y="54813"/>
                  </a:lnTo>
                  <a:lnTo>
                    <a:pt x="274078" y="54813"/>
                  </a:lnTo>
                  <a:lnTo>
                    <a:pt x="274078" y="82219"/>
                  </a:lnTo>
                  <a:lnTo>
                    <a:pt x="274078" y="109626"/>
                  </a:lnTo>
                  <a:lnTo>
                    <a:pt x="274078" y="137033"/>
                  </a:lnTo>
                  <a:lnTo>
                    <a:pt x="301485" y="137033"/>
                  </a:lnTo>
                  <a:lnTo>
                    <a:pt x="301485" y="164439"/>
                  </a:lnTo>
                  <a:lnTo>
                    <a:pt x="328891" y="164439"/>
                  </a:lnTo>
                  <a:lnTo>
                    <a:pt x="328891" y="137033"/>
                  </a:lnTo>
                  <a:lnTo>
                    <a:pt x="328891" y="109626"/>
                  </a:lnTo>
                  <a:close/>
                </a:path>
                <a:path w="767714" h="164465">
                  <a:moveTo>
                    <a:pt x="356298" y="82219"/>
                  </a:moveTo>
                  <a:lnTo>
                    <a:pt x="328891" y="82219"/>
                  </a:lnTo>
                  <a:lnTo>
                    <a:pt x="328891" y="109626"/>
                  </a:lnTo>
                  <a:lnTo>
                    <a:pt x="356298" y="109626"/>
                  </a:lnTo>
                  <a:lnTo>
                    <a:pt x="356298" y="82219"/>
                  </a:lnTo>
                  <a:close/>
                </a:path>
                <a:path w="767714" h="164465">
                  <a:moveTo>
                    <a:pt x="383705" y="109626"/>
                  </a:moveTo>
                  <a:lnTo>
                    <a:pt x="356298" y="109626"/>
                  </a:lnTo>
                  <a:lnTo>
                    <a:pt x="356298" y="137033"/>
                  </a:lnTo>
                  <a:lnTo>
                    <a:pt x="356298" y="164439"/>
                  </a:lnTo>
                  <a:lnTo>
                    <a:pt x="383705" y="164439"/>
                  </a:lnTo>
                  <a:lnTo>
                    <a:pt x="383705" y="137033"/>
                  </a:lnTo>
                  <a:lnTo>
                    <a:pt x="383705" y="109626"/>
                  </a:lnTo>
                  <a:close/>
                </a:path>
                <a:path w="767714" h="164465">
                  <a:moveTo>
                    <a:pt x="383705" y="27406"/>
                  </a:moveTo>
                  <a:lnTo>
                    <a:pt x="356298" y="27406"/>
                  </a:lnTo>
                  <a:lnTo>
                    <a:pt x="356298" y="0"/>
                  </a:lnTo>
                  <a:lnTo>
                    <a:pt x="328891" y="0"/>
                  </a:lnTo>
                  <a:lnTo>
                    <a:pt x="328891" y="27406"/>
                  </a:lnTo>
                  <a:lnTo>
                    <a:pt x="328891" y="54813"/>
                  </a:lnTo>
                  <a:lnTo>
                    <a:pt x="356298" y="54813"/>
                  </a:lnTo>
                  <a:lnTo>
                    <a:pt x="383705" y="54813"/>
                  </a:lnTo>
                  <a:lnTo>
                    <a:pt x="383705" y="27406"/>
                  </a:lnTo>
                  <a:close/>
                </a:path>
                <a:path w="767714" h="164465">
                  <a:moveTo>
                    <a:pt x="411124" y="137033"/>
                  </a:moveTo>
                  <a:lnTo>
                    <a:pt x="383717" y="137033"/>
                  </a:lnTo>
                  <a:lnTo>
                    <a:pt x="383717" y="164439"/>
                  </a:lnTo>
                  <a:lnTo>
                    <a:pt x="411124" y="164439"/>
                  </a:lnTo>
                  <a:lnTo>
                    <a:pt x="411124" y="137033"/>
                  </a:lnTo>
                  <a:close/>
                </a:path>
                <a:path w="767714" h="164465">
                  <a:moveTo>
                    <a:pt x="438531" y="109626"/>
                  </a:moveTo>
                  <a:lnTo>
                    <a:pt x="411124" y="109626"/>
                  </a:lnTo>
                  <a:lnTo>
                    <a:pt x="411124" y="137033"/>
                  </a:lnTo>
                  <a:lnTo>
                    <a:pt x="438531" y="137033"/>
                  </a:lnTo>
                  <a:lnTo>
                    <a:pt x="438531" y="109626"/>
                  </a:lnTo>
                  <a:close/>
                </a:path>
                <a:path w="767714" h="164465">
                  <a:moveTo>
                    <a:pt x="465937" y="0"/>
                  </a:moveTo>
                  <a:lnTo>
                    <a:pt x="438531" y="0"/>
                  </a:lnTo>
                  <a:lnTo>
                    <a:pt x="438531" y="27406"/>
                  </a:lnTo>
                  <a:lnTo>
                    <a:pt x="411124" y="27406"/>
                  </a:lnTo>
                  <a:lnTo>
                    <a:pt x="411124" y="54813"/>
                  </a:lnTo>
                  <a:lnTo>
                    <a:pt x="411124" y="82232"/>
                  </a:lnTo>
                  <a:lnTo>
                    <a:pt x="438531" y="82232"/>
                  </a:lnTo>
                  <a:lnTo>
                    <a:pt x="438531" y="54813"/>
                  </a:lnTo>
                  <a:lnTo>
                    <a:pt x="465937" y="54813"/>
                  </a:lnTo>
                  <a:lnTo>
                    <a:pt x="465937" y="27406"/>
                  </a:lnTo>
                  <a:lnTo>
                    <a:pt x="465937" y="0"/>
                  </a:lnTo>
                  <a:close/>
                </a:path>
                <a:path w="767714" h="164465">
                  <a:moveTo>
                    <a:pt x="548157" y="109626"/>
                  </a:moveTo>
                  <a:lnTo>
                    <a:pt x="520750" y="109626"/>
                  </a:lnTo>
                  <a:lnTo>
                    <a:pt x="520750" y="82219"/>
                  </a:lnTo>
                  <a:lnTo>
                    <a:pt x="493344" y="82219"/>
                  </a:lnTo>
                  <a:lnTo>
                    <a:pt x="465937" y="82219"/>
                  </a:lnTo>
                  <a:lnTo>
                    <a:pt x="465937" y="109626"/>
                  </a:lnTo>
                  <a:lnTo>
                    <a:pt x="465937" y="137033"/>
                  </a:lnTo>
                  <a:lnTo>
                    <a:pt x="493344" y="137033"/>
                  </a:lnTo>
                  <a:lnTo>
                    <a:pt x="520750" y="137033"/>
                  </a:lnTo>
                  <a:lnTo>
                    <a:pt x="548157" y="137033"/>
                  </a:lnTo>
                  <a:lnTo>
                    <a:pt x="548157" y="109626"/>
                  </a:lnTo>
                  <a:close/>
                </a:path>
                <a:path w="767714" h="164465">
                  <a:moveTo>
                    <a:pt x="548157" y="0"/>
                  </a:moveTo>
                  <a:lnTo>
                    <a:pt x="520750" y="0"/>
                  </a:lnTo>
                  <a:lnTo>
                    <a:pt x="493344" y="0"/>
                  </a:lnTo>
                  <a:lnTo>
                    <a:pt x="493344" y="27406"/>
                  </a:lnTo>
                  <a:lnTo>
                    <a:pt x="520750" y="27406"/>
                  </a:lnTo>
                  <a:lnTo>
                    <a:pt x="548157" y="27406"/>
                  </a:lnTo>
                  <a:lnTo>
                    <a:pt x="548157" y="0"/>
                  </a:lnTo>
                  <a:close/>
                </a:path>
                <a:path w="767714" h="164465">
                  <a:moveTo>
                    <a:pt x="740016" y="27406"/>
                  </a:moveTo>
                  <a:lnTo>
                    <a:pt x="712609" y="27406"/>
                  </a:lnTo>
                  <a:lnTo>
                    <a:pt x="712609" y="0"/>
                  </a:lnTo>
                  <a:lnTo>
                    <a:pt x="685203" y="0"/>
                  </a:lnTo>
                  <a:lnTo>
                    <a:pt x="657796" y="0"/>
                  </a:lnTo>
                  <a:lnTo>
                    <a:pt x="630389" y="0"/>
                  </a:lnTo>
                  <a:lnTo>
                    <a:pt x="630389" y="27406"/>
                  </a:lnTo>
                  <a:lnTo>
                    <a:pt x="630389" y="54813"/>
                  </a:lnTo>
                  <a:lnTo>
                    <a:pt x="657796" y="54813"/>
                  </a:lnTo>
                  <a:lnTo>
                    <a:pt x="657796" y="27406"/>
                  </a:lnTo>
                  <a:lnTo>
                    <a:pt x="685203" y="27406"/>
                  </a:lnTo>
                  <a:lnTo>
                    <a:pt x="685203" y="54813"/>
                  </a:lnTo>
                  <a:lnTo>
                    <a:pt x="712609" y="54813"/>
                  </a:lnTo>
                  <a:lnTo>
                    <a:pt x="712609" y="82219"/>
                  </a:lnTo>
                  <a:lnTo>
                    <a:pt x="712609" y="109626"/>
                  </a:lnTo>
                  <a:lnTo>
                    <a:pt x="685203" y="109626"/>
                  </a:lnTo>
                  <a:lnTo>
                    <a:pt x="657796" y="109626"/>
                  </a:lnTo>
                  <a:lnTo>
                    <a:pt x="657796" y="82219"/>
                  </a:lnTo>
                  <a:lnTo>
                    <a:pt x="630389" y="82219"/>
                  </a:lnTo>
                  <a:lnTo>
                    <a:pt x="630389" y="109626"/>
                  </a:lnTo>
                  <a:lnTo>
                    <a:pt x="602983" y="109626"/>
                  </a:lnTo>
                  <a:lnTo>
                    <a:pt x="602983" y="82232"/>
                  </a:lnTo>
                  <a:lnTo>
                    <a:pt x="630389" y="82232"/>
                  </a:lnTo>
                  <a:lnTo>
                    <a:pt x="630389" y="54813"/>
                  </a:lnTo>
                  <a:lnTo>
                    <a:pt x="602983" y="54813"/>
                  </a:lnTo>
                  <a:lnTo>
                    <a:pt x="602983" y="82219"/>
                  </a:lnTo>
                  <a:lnTo>
                    <a:pt x="575576" y="82219"/>
                  </a:lnTo>
                  <a:lnTo>
                    <a:pt x="575576" y="54813"/>
                  </a:lnTo>
                  <a:lnTo>
                    <a:pt x="575576" y="27406"/>
                  </a:lnTo>
                  <a:lnTo>
                    <a:pt x="602983" y="27406"/>
                  </a:lnTo>
                  <a:lnTo>
                    <a:pt x="602983" y="0"/>
                  </a:lnTo>
                  <a:lnTo>
                    <a:pt x="575576" y="0"/>
                  </a:lnTo>
                  <a:lnTo>
                    <a:pt x="548170" y="0"/>
                  </a:lnTo>
                  <a:lnTo>
                    <a:pt x="548170" y="164439"/>
                  </a:lnTo>
                  <a:lnTo>
                    <a:pt x="575576" y="164439"/>
                  </a:lnTo>
                  <a:lnTo>
                    <a:pt x="575576" y="137033"/>
                  </a:lnTo>
                  <a:lnTo>
                    <a:pt x="602983" y="137033"/>
                  </a:lnTo>
                  <a:lnTo>
                    <a:pt x="630389" y="137033"/>
                  </a:lnTo>
                  <a:lnTo>
                    <a:pt x="657796" y="137033"/>
                  </a:lnTo>
                  <a:lnTo>
                    <a:pt x="685203" y="137033"/>
                  </a:lnTo>
                  <a:lnTo>
                    <a:pt x="712609" y="137033"/>
                  </a:lnTo>
                  <a:lnTo>
                    <a:pt x="740016" y="137033"/>
                  </a:lnTo>
                  <a:lnTo>
                    <a:pt x="740016" y="109626"/>
                  </a:lnTo>
                  <a:lnTo>
                    <a:pt x="740016" y="82232"/>
                  </a:lnTo>
                  <a:lnTo>
                    <a:pt x="740016" y="54813"/>
                  </a:lnTo>
                  <a:lnTo>
                    <a:pt x="740016" y="27406"/>
                  </a:lnTo>
                  <a:close/>
                </a:path>
                <a:path w="767714" h="164465">
                  <a:moveTo>
                    <a:pt x="767435" y="0"/>
                  </a:moveTo>
                  <a:lnTo>
                    <a:pt x="740029" y="0"/>
                  </a:lnTo>
                  <a:lnTo>
                    <a:pt x="740029" y="27406"/>
                  </a:lnTo>
                  <a:lnTo>
                    <a:pt x="740029" y="54813"/>
                  </a:lnTo>
                  <a:lnTo>
                    <a:pt x="767435" y="54813"/>
                  </a:lnTo>
                  <a:lnTo>
                    <a:pt x="767435" y="27406"/>
                  </a:lnTo>
                  <a:lnTo>
                    <a:pt x="767435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231678" y="6959625"/>
              <a:ext cx="575945" cy="192405"/>
            </a:xfrm>
            <a:custGeom>
              <a:avLst/>
              <a:gdLst/>
              <a:ahLst/>
              <a:cxnLst/>
              <a:rect l="l" t="t" r="r" b="b"/>
              <a:pathLst>
                <a:path w="575945" h="192404">
                  <a:moveTo>
                    <a:pt x="54813" y="27406"/>
                  </a:moveTo>
                  <a:lnTo>
                    <a:pt x="27406" y="27406"/>
                  </a:lnTo>
                  <a:lnTo>
                    <a:pt x="0" y="27406"/>
                  </a:lnTo>
                  <a:lnTo>
                    <a:pt x="0" y="54813"/>
                  </a:lnTo>
                  <a:lnTo>
                    <a:pt x="27406" y="54813"/>
                  </a:lnTo>
                  <a:lnTo>
                    <a:pt x="54813" y="54813"/>
                  </a:lnTo>
                  <a:lnTo>
                    <a:pt x="54813" y="27406"/>
                  </a:lnTo>
                  <a:close/>
                </a:path>
                <a:path w="575945" h="192404">
                  <a:moveTo>
                    <a:pt x="82219" y="82232"/>
                  </a:moveTo>
                  <a:lnTo>
                    <a:pt x="54813" y="82232"/>
                  </a:lnTo>
                  <a:lnTo>
                    <a:pt x="54813" y="54825"/>
                  </a:lnTo>
                  <a:lnTo>
                    <a:pt x="27406" y="54825"/>
                  </a:lnTo>
                  <a:lnTo>
                    <a:pt x="0" y="54825"/>
                  </a:lnTo>
                  <a:lnTo>
                    <a:pt x="0" y="82232"/>
                  </a:lnTo>
                  <a:lnTo>
                    <a:pt x="27406" y="82232"/>
                  </a:lnTo>
                  <a:lnTo>
                    <a:pt x="27406" y="109639"/>
                  </a:lnTo>
                  <a:lnTo>
                    <a:pt x="54813" y="109639"/>
                  </a:lnTo>
                  <a:lnTo>
                    <a:pt x="82219" y="109639"/>
                  </a:lnTo>
                  <a:lnTo>
                    <a:pt x="82219" y="82232"/>
                  </a:lnTo>
                  <a:close/>
                </a:path>
                <a:path w="575945" h="192404">
                  <a:moveTo>
                    <a:pt x="109626" y="54825"/>
                  </a:moveTo>
                  <a:lnTo>
                    <a:pt x="82219" y="54825"/>
                  </a:lnTo>
                  <a:lnTo>
                    <a:pt x="82219" y="82232"/>
                  </a:lnTo>
                  <a:lnTo>
                    <a:pt x="109626" y="82232"/>
                  </a:lnTo>
                  <a:lnTo>
                    <a:pt x="109626" y="54825"/>
                  </a:lnTo>
                  <a:close/>
                </a:path>
                <a:path w="575945" h="192404">
                  <a:moveTo>
                    <a:pt x="137033" y="82232"/>
                  </a:moveTo>
                  <a:lnTo>
                    <a:pt x="109626" y="82232"/>
                  </a:lnTo>
                  <a:lnTo>
                    <a:pt x="109626" y="109639"/>
                  </a:lnTo>
                  <a:lnTo>
                    <a:pt x="82219" y="109639"/>
                  </a:lnTo>
                  <a:lnTo>
                    <a:pt x="82219" y="137045"/>
                  </a:lnTo>
                  <a:lnTo>
                    <a:pt x="54813" y="137045"/>
                  </a:lnTo>
                  <a:lnTo>
                    <a:pt x="54813" y="164452"/>
                  </a:lnTo>
                  <a:lnTo>
                    <a:pt x="27406" y="164452"/>
                  </a:lnTo>
                  <a:lnTo>
                    <a:pt x="27406" y="137045"/>
                  </a:lnTo>
                  <a:lnTo>
                    <a:pt x="27406" y="109639"/>
                  </a:lnTo>
                  <a:lnTo>
                    <a:pt x="0" y="109639"/>
                  </a:lnTo>
                  <a:lnTo>
                    <a:pt x="0" y="137045"/>
                  </a:lnTo>
                  <a:lnTo>
                    <a:pt x="0" y="164465"/>
                  </a:lnTo>
                  <a:lnTo>
                    <a:pt x="27406" y="164465"/>
                  </a:lnTo>
                  <a:lnTo>
                    <a:pt x="27406" y="191858"/>
                  </a:lnTo>
                  <a:lnTo>
                    <a:pt x="54813" y="191858"/>
                  </a:lnTo>
                  <a:lnTo>
                    <a:pt x="82219" y="191858"/>
                  </a:lnTo>
                  <a:lnTo>
                    <a:pt x="82219" y="164465"/>
                  </a:lnTo>
                  <a:lnTo>
                    <a:pt x="109626" y="164465"/>
                  </a:lnTo>
                  <a:lnTo>
                    <a:pt x="109626" y="137045"/>
                  </a:lnTo>
                  <a:lnTo>
                    <a:pt x="137033" y="137045"/>
                  </a:lnTo>
                  <a:lnTo>
                    <a:pt x="137033" y="109639"/>
                  </a:lnTo>
                  <a:lnTo>
                    <a:pt x="137033" y="82232"/>
                  </a:lnTo>
                  <a:close/>
                </a:path>
                <a:path w="575945" h="192404">
                  <a:moveTo>
                    <a:pt x="164439" y="137045"/>
                  </a:moveTo>
                  <a:lnTo>
                    <a:pt x="137033" y="137045"/>
                  </a:lnTo>
                  <a:lnTo>
                    <a:pt x="137033" y="164452"/>
                  </a:lnTo>
                  <a:lnTo>
                    <a:pt x="137033" y="191858"/>
                  </a:lnTo>
                  <a:lnTo>
                    <a:pt x="164439" y="191858"/>
                  </a:lnTo>
                  <a:lnTo>
                    <a:pt x="164439" y="164465"/>
                  </a:lnTo>
                  <a:lnTo>
                    <a:pt x="164439" y="137045"/>
                  </a:lnTo>
                  <a:close/>
                </a:path>
                <a:path w="575945" h="192404">
                  <a:moveTo>
                    <a:pt x="164439" y="27406"/>
                  </a:moveTo>
                  <a:lnTo>
                    <a:pt x="137033" y="27406"/>
                  </a:lnTo>
                  <a:lnTo>
                    <a:pt x="109626" y="27406"/>
                  </a:lnTo>
                  <a:lnTo>
                    <a:pt x="82219" y="27406"/>
                  </a:lnTo>
                  <a:lnTo>
                    <a:pt x="82219" y="54813"/>
                  </a:lnTo>
                  <a:lnTo>
                    <a:pt x="109626" y="54813"/>
                  </a:lnTo>
                  <a:lnTo>
                    <a:pt x="137033" y="54813"/>
                  </a:lnTo>
                  <a:lnTo>
                    <a:pt x="164439" y="54813"/>
                  </a:lnTo>
                  <a:lnTo>
                    <a:pt x="164439" y="27406"/>
                  </a:lnTo>
                  <a:close/>
                </a:path>
                <a:path w="575945" h="192404">
                  <a:moveTo>
                    <a:pt x="191858" y="164452"/>
                  </a:moveTo>
                  <a:lnTo>
                    <a:pt x="164452" y="164452"/>
                  </a:lnTo>
                  <a:lnTo>
                    <a:pt x="164452" y="191858"/>
                  </a:lnTo>
                  <a:lnTo>
                    <a:pt x="191858" y="191858"/>
                  </a:lnTo>
                  <a:lnTo>
                    <a:pt x="191858" y="164452"/>
                  </a:lnTo>
                  <a:close/>
                </a:path>
                <a:path w="575945" h="192404">
                  <a:moveTo>
                    <a:pt x="246672" y="27406"/>
                  </a:moveTo>
                  <a:lnTo>
                    <a:pt x="219265" y="27406"/>
                  </a:lnTo>
                  <a:lnTo>
                    <a:pt x="219265" y="54813"/>
                  </a:lnTo>
                  <a:lnTo>
                    <a:pt x="246672" y="54813"/>
                  </a:lnTo>
                  <a:lnTo>
                    <a:pt x="246672" y="27406"/>
                  </a:lnTo>
                  <a:close/>
                </a:path>
                <a:path w="575945" h="192404">
                  <a:moveTo>
                    <a:pt x="301485" y="54825"/>
                  </a:moveTo>
                  <a:lnTo>
                    <a:pt x="274078" y="54825"/>
                  </a:lnTo>
                  <a:lnTo>
                    <a:pt x="274078" y="82232"/>
                  </a:lnTo>
                  <a:lnTo>
                    <a:pt x="301485" y="82232"/>
                  </a:lnTo>
                  <a:lnTo>
                    <a:pt x="301485" y="54825"/>
                  </a:lnTo>
                  <a:close/>
                </a:path>
                <a:path w="575945" h="192404">
                  <a:moveTo>
                    <a:pt x="328891" y="109639"/>
                  </a:moveTo>
                  <a:lnTo>
                    <a:pt x="301485" y="109639"/>
                  </a:lnTo>
                  <a:lnTo>
                    <a:pt x="274078" y="109639"/>
                  </a:lnTo>
                  <a:lnTo>
                    <a:pt x="274078" y="82232"/>
                  </a:lnTo>
                  <a:lnTo>
                    <a:pt x="246672" y="82232"/>
                  </a:lnTo>
                  <a:lnTo>
                    <a:pt x="246672" y="54825"/>
                  </a:lnTo>
                  <a:lnTo>
                    <a:pt x="219265" y="54825"/>
                  </a:lnTo>
                  <a:lnTo>
                    <a:pt x="219265" y="82232"/>
                  </a:lnTo>
                  <a:lnTo>
                    <a:pt x="191858" y="82232"/>
                  </a:lnTo>
                  <a:lnTo>
                    <a:pt x="164452" y="82232"/>
                  </a:lnTo>
                  <a:lnTo>
                    <a:pt x="164452" y="109639"/>
                  </a:lnTo>
                  <a:lnTo>
                    <a:pt x="164452" y="137045"/>
                  </a:lnTo>
                  <a:lnTo>
                    <a:pt x="191858" y="137045"/>
                  </a:lnTo>
                  <a:lnTo>
                    <a:pt x="219265" y="137045"/>
                  </a:lnTo>
                  <a:lnTo>
                    <a:pt x="219265" y="109639"/>
                  </a:lnTo>
                  <a:lnTo>
                    <a:pt x="246672" y="109639"/>
                  </a:lnTo>
                  <a:lnTo>
                    <a:pt x="246672" y="137045"/>
                  </a:lnTo>
                  <a:lnTo>
                    <a:pt x="246672" y="164452"/>
                  </a:lnTo>
                  <a:lnTo>
                    <a:pt x="219265" y="164452"/>
                  </a:lnTo>
                  <a:lnTo>
                    <a:pt x="219265" y="191858"/>
                  </a:lnTo>
                  <a:lnTo>
                    <a:pt x="246672" y="191858"/>
                  </a:lnTo>
                  <a:lnTo>
                    <a:pt x="246672" y="164465"/>
                  </a:lnTo>
                  <a:lnTo>
                    <a:pt x="274078" y="164465"/>
                  </a:lnTo>
                  <a:lnTo>
                    <a:pt x="274078" y="137045"/>
                  </a:lnTo>
                  <a:lnTo>
                    <a:pt x="301485" y="137045"/>
                  </a:lnTo>
                  <a:lnTo>
                    <a:pt x="301485" y="164452"/>
                  </a:lnTo>
                  <a:lnTo>
                    <a:pt x="301485" y="191858"/>
                  </a:lnTo>
                  <a:lnTo>
                    <a:pt x="328891" y="191858"/>
                  </a:lnTo>
                  <a:lnTo>
                    <a:pt x="328891" y="164465"/>
                  </a:lnTo>
                  <a:lnTo>
                    <a:pt x="328891" y="137045"/>
                  </a:lnTo>
                  <a:lnTo>
                    <a:pt x="328891" y="109639"/>
                  </a:lnTo>
                  <a:close/>
                </a:path>
                <a:path w="575945" h="192404">
                  <a:moveTo>
                    <a:pt x="328891" y="27406"/>
                  </a:moveTo>
                  <a:lnTo>
                    <a:pt x="301485" y="27406"/>
                  </a:lnTo>
                  <a:lnTo>
                    <a:pt x="274078" y="27406"/>
                  </a:lnTo>
                  <a:lnTo>
                    <a:pt x="274078" y="54813"/>
                  </a:lnTo>
                  <a:lnTo>
                    <a:pt x="301485" y="54813"/>
                  </a:lnTo>
                  <a:lnTo>
                    <a:pt x="328891" y="54813"/>
                  </a:lnTo>
                  <a:lnTo>
                    <a:pt x="328891" y="27406"/>
                  </a:lnTo>
                  <a:close/>
                </a:path>
                <a:path w="575945" h="192404">
                  <a:moveTo>
                    <a:pt x="356311" y="0"/>
                  </a:moveTo>
                  <a:lnTo>
                    <a:pt x="328904" y="0"/>
                  </a:lnTo>
                  <a:lnTo>
                    <a:pt x="328904" y="27406"/>
                  </a:lnTo>
                  <a:lnTo>
                    <a:pt x="328904" y="54813"/>
                  </a:lnTo>
                  <a:lnTo>
                    <a:pt x="356311" y="54813"/>
                  </a:lnTo>
                  <a:lnTo>
                    <a:pt x="356311" y="27406"/>
                  </a:lnTo>
                  <a:lnTo>
                    <a:pt x="356311" y="0"/>
                  </a:lnTo>
                  <a:close/>
                </a:path>
                <a:path w="575945" h="192404">
                  <a:moveTo>
                    <a:pt x="411124" y="27406"/>
                  </a:moveTo>
                  <a:lnTo>
                    <a:pt x="383717" y="27406"/>
                  </a:lnTo>
                  <a:lnTo>
                    <a:pt x="383717" y="54813"/>
                  </a:lnTo>
                  <a:lnTo>
                    <a:pt x="411124" y="54813"/>
                  </a:lnTo>
                  <a:lnTo>
                    <a:pt x="411124" y="27406"/>
                  </a:lnTo>
                  <a:close/>
                </a:path>
                <a:path w="575945" h="192404">
                  <a:moveTo>
                    <a:pt x="438531" y="137045"/>
                  </a:moveTo>
                  <a:lnTo>
                    <a:pt x="411124" y="137045"/>
                  </a:lnTo>
                  <a:lnTo>
                    <a:pt x="411124" y="164465"/>
                  </a:lnTo>
                  <a:lnTo>
                    <a:pt x="438531" y="164465"/>
                  </a:lnTo>
                  <a:lnTo>
                    <a:pt x="438531" y="137045"/>
                  </a:lnTo>
                  <a:close/>
                </a:path>
                <a:path w="575945" h="192404">
                  <a:moveTo>
                    <a:pt x="493344" y="54825"/>
                  </a:moveTo>
                  <a:lnTo>
                    <a:pt x="465937" y="54825"/>
                  </a:lnTo>
                  <a:lnTo>
                    <a:pt x="438531" y="54825"/>
                  </a:lnTo>
                  <a:lnTo>
                    <a:pt x="438531" y="82232"/>
                  </a:lnTo>
                  <a:lnTo>
                    <a:pt x="411124" y="82232"/>
                  </a:lnTo>
                  <a:lnTo>
                    <a:pt x="383717" y="82232"/>
                  </a:lnTo>
                  <a:lnTo>
                    <a:pt x="356311" y="82232"/>
                  </a:lnTo>
                  <a:lnTo>
                    <a:pt x="356311" y="54825"/>
                  </a:lnTo>
                  <a:lnTo>
                    <a:pt x="328904" y="54825"/>
                  </a:lnTo>
                  <a:lnTo>
                    <a:pt x="328904" y="82232"/>
                  </a:lnTo>
                  <a:lnTo>
                    <a:pt x="328904" y="109639"/>
                  </a:lnTo>
                  <a:lnTo>
                    <a:pt x="356311" y="109639"/>
                  </a:lnTo>
                  <a:lnTo>
                    <a:pt x="356311" y="137045"/>
                  </a:lnTo>
                  <a:lnTo>
                    <a:pt x="356311" y="164452"/>
                  </a:lnTo>
                  <a:lnTo>
                    <a:pt x="328904" y="164452"/>
                  </a:lnTo>
                  <a:lnTo>
                    <a:pt x="328904" y="191858"/>
                  </a:lnTo>
                  <a:lnTo>
                    <a:pt x="356311" y="191858"/>
                  </a:lnTo>
                  <a:lnTo>
                    <a:pt x="356311" y="164465"/>
                  </a:lnTo>
                  <a:lnTo>
                    <a:pt x="383717" y="164465"/>
                  </a:lnTo>
                  <a:lnTo>
                    <a:pt x="383717" y="137045"/>
                  </a:lnTo>
                  <a:lnTo>
                    <a:pt x="383717" y="109639"/>
                  </a:lnTo>
                  <a:lnTo>
                    <a:pt x="411124" y="109639"/>
                  </a:lnTo>
                  <a:lnTo>
                    <a:pt x="438531" y="109639"/>
                  </a:lnTo>
                  <a:lnTo>
                    <a:pt x="438531" y="137045"/>
                  </a:lnTo>
                  <a:lnTo>
                    <a:pt x="465937" y="137045"/>
                  </a:lnTo>
                  <a:lnTo>
                    <a:pt x="493344" y="137045"/>
                  </a:lnTo>
                  <a:lnTo>
                    <a:pt x="493344" y="109639"/>
                  </a:lnTo>
                  <a:lnTo>
                    <a:pt x="465937" y="109639"/>
                  </a:lnTo>
                  <a:lnTo>
                    <a:pt x="465937" y="82232"/>
                  </a:lnTo>
                  <a:lnTo>
                    <a:pt x="493344" y="82232"/>
                  </a:lnTo>
                  <a:lnTo>
                    <a:pt x="493344" y="54825"/>
                  </a:lnTo>
                  <a:close/>
                </a:path>
                <a:path w="575945" h="192404">
                  <a:moveTo>
                    <a:pt x="520750" y="137045"/>
                  </a:moveTo>
                  <a:lnTo>
                    <a:pt x="493344" y="137045"/>
                  </a:lnTo>
                  <a:lnTo>
                    <a:pt x="493344" y="164465"/>
                  </a:lnTo>
                  <a:lnTo>
                    <a:pt x="520750" y="164465"/>
                  </a:lnTo>
                  <a:lnTo>
                    <a:pt x="520750" y="137045"/>
                  </a:lnTo>
                  <a:close/>
                </a:path>
                <a:path w="575945" h="192404">
                  <a:moveTo>
                    <a:pt x="520750" y="82232"/>
                  </a:moveTo>
                  <a:lnTo>
                    <a:pt x="493344" y="82232"/>
                  </a:lnTo>
                  <a:lnTo>
                    <a:pt x="493344" y="109639"/>
                  </a:lnTo>
                  <a:lnTo>
                    <a:pt x="520750" y="109639"/>
                  </a:lnTo>
                  <a:lnTo>
                    <a:pt x="520750" y="82232"/>
                  </a:lnTo>
                  <a:close/>
                </a:path>
                <a:path w="575945" h="192404">
                  <a:moveTo>
                    <a:pt x="520750" y="0"/>
                  </a:moveTo>
                  <a:lnTo>
                    <a:pt x="493344" y="0"/>
                  </a:lnTo>
                  <a:lnTo>
                    <a:pt x="465937" y="0"/>
                  </a:lnTo>
                  <a:lnTo>
                    <a:pt x="438531" y="0"/>
                  </a:lnTo>
                  <a:lnTo>
                    <a:pt x="438531" y="27406"/>
                  </a:lnTo>
                  <a:lnTo>
                    <a:pt x="438531" y="54813"/>
                  </a:lnTo>
                  <a:lnTo>
                    <a:pt x="465937" y="54813"/>
                  </a:lnTo>
                  <a:lnTo>
                    <a:pt x="493344" y="54813"/>
                  </a:lnTo>
                  <a:lnTo>
                    <a:pt x="493344" y="27406"/>
                  </a:lnTo>
                  <a:lnTo>
                    <a:pt x="520750" y="27406"/>
                  </a:lnTo>
                  <a:lnTo>
                    <a:pt x="520750" y="0"/>
                  </a:lnTo>
                  <a:close/>
                </a:path>
                <a:path w="575945" h="192404">
                  <a:moveTo>
                    <a:pt x="548170" y="54825"/>
                  </a:moveTo>
                  <a:lnTo>
                    <a:pt x="520763" y="54825"/>
                  </a:lnTo>
                  <a:lnTo>
                    <a:pt x="520763" y="82232"/>
                  </a:lnTo>
                  <a:lnTo>
                    <a:pt x="520763" y="109639"/>
                  </a:lnTo>
                  <a:lnTo>
                    <a:pt x="548170" y="109639"/>
                  </a:lnTo>
                  <a:lnTo>
                    <a:pt x="548170" y="82232"/>
                  </a:lnTo>
                  <a:lnTo>
                    <a:pt x="548170" y="54825"/>
                  </a:lnTo>
                  <a:close/>
                </a:path>
                <a:path w="575945" h="192404">
                  <a:moveTo>
                    <a:pt x="575576" y="109639"/>
                  </a:moveTo>
                  <a:lnTo>
                    <a:pt x="548170" y="109639"/>
                  </a:lnTo>
                  <a:lnTo>
                    <a:pt x="548170" y="137045"/>
                  </a:lnTo>
                  <a:lnTo>
                    <a:pt x="548170" y="164465"/>
                  </a:lnTo>
                  <a:lnTo>
                    <a:pt x="575576" y="164465"/>
                  </a:lnTo>
                  <a:lnTo>
                    <a:pt x="575576" y="137045"/>
                  </a:lnTo>
                  <a:lnTo>
                    <a:pt x="575576" y="109639"/>
                  </a:lnTo>
                  <a:close/>
                </a:path>
                <a:path w="575945" h="192404">
                  <a:moveTo>
                    <a:pt x="575576" y="0"/>
                  </a:moveTo>
                  <a:lnTo>
                    <a:pt x="548170" y="0"/>
                  </a:lnTo>
                  <a:lnTo>
                    <a:pt x="520763" y="0"/>
                  </a:lnTo>
                  <a:lnTo>
                    <a:pt x="520763" y="27406"/>
                  </a:lnTo>
                  <a:lnTo>
                    <a:pt x="520763" y="54813"/>
                  </a:lnTo>
                  <a:lnTo>
                    <a:pt x="548170" y="54813"/>
                  </a:lnTo>
                  <a:lnTo>
                    <a:pt x="548170" y="27406"/>
                  </a:lnTo>
                  <a:lnTo>
                    <a:pt x="575576" y="27406"/>
                  </a:lnTo>
                  <a:lnTo>
                    <a:pt x="575576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012412" y="6384061"/>
              <a:ext cx="795020" cy="795020"/>
            </a:xfrm>
            <a:custGeom>
              <a:avLst/>
              <a:gdLst/>
              <a:ahLst/>
              <a:cxnLst/>
              <a:rect l="l" t="t" r="r" b="b"/>
              <a:pathLst>
                <a:path w="795020" h="795020">
                  <a:moveTo>
                    <a:pt x="137033" y="657796"/>
                  </a:moveTo>
                  <a:lnTo>
                    <a:pt x="95923" y="657796"/>
                  </a:lnTo>
                  <a:lnTo>
                    <a:pt x="54813" y="657796"/>
                  </a:lnTo>
                  <a:lnTo>
                    <a:pt x="54813" y="740016"/>
                  </a:lnTo>
                  <a:lnTo>
                    <a:pt x="137033" y="740016"/>
                  </a:lnTo>
                  <a:lnTo>
                    <a:pt x="137033" y="657796"/>
                  </a:lnTo>
                  <a:close/>
                </a:path>
                <a:path w="795020" h="795020">
                  <a:moveTo>
                    <a:pt x="137033" y="54813"/>
                  </a:moveTo>
                  <a:lnTo>
                    <a:pt x="95923" y="54813"/>
                  </a:lnTo>
                  <a:lnTo>
                    <a:pt x="54813" y="54813"/>
                  </a:lnTo>
                  <a:lnTo>
                    <a:pt x="54813" y="137033"/>
                  </a:lnTo>
                  <a:lnTo>
                    <a:pt x="137033" y="137033"/>
                  </a:lnTo>
                  <a:lnTo>
                    <a:pt x="137033" y="54813"/>
                  </a:lnTo>
                  <a:close/>
                </a:path>
                <a:path w="795020" h="795020">
                  <a:moveTo>
                    <a:pt x="191846" y="602983"/>
                  </a:moveTo>
                  <a:lnTo>
                    <a:pt x="164439" y="602983"/>
                  </a:lnTo>
                  <a:lnTo>
                    <a:pt x="164439" y="630923"/>
                  </a:lnTo>
                  <a:lnTo>
                    <a:pt x="164439" y="766813"/>
                  </a:lnTo>
                  <a:lnTo>
                    <a:pt x="27406" y="766813"/>
                  </a:lnTo>
                  <a:lnTo>
                    <a:pt x="27406" y="630923"/>
                  </a:lnTo>
                  <a:lnTo>
                    <a:pt x="95923" y="630923"/>
                  </a:lnTo>
                  <a:lnTo>
                    <a:pt x="164439" y="630923"/>
                  </a:lnTo>
                  <a:lnTo>
                    <a:pt x="164439" y="602983"/>
                  </a:lnTo>
                  <a:lnTo>
                    <a:pt x="95923" y="602983"/>
                  </a:lnTo>
                  <a:lnTo>
                    <a:pt x="0" y="602983"/>
                  </a:lnTo>
                  <a:lnTo>
                    <a:pt x="0" y="630923"/>
                  </a:lnTo>
                  <a:lnTo>
                    <a:pt x="0" y="766813"/>
                  </a:lnTo>
                  <a:lnTo>
                    <a:pt x="0" y="794753"/>
                  </a:lnTo>
                  <a:lnTo>
                    <a:pt x="191846" y="794753"/>
                  </a:lnTo>
                  <a:lnTo>
                    <a:pt x="191846" y="766813"/>
                  </a:lnTo>
                  <a:lnTo>
                    <a:pt x="191846" y="630923"/>
                  </a:lnTo>
                  <a:lnTo>
                    <a:pt x="191846" y="602983"/>
                  </a:lnTo>
                  <a:close/>
                </a:path>
                <a:path w="795020" h="795020">
                  <a:moveTo>
                    <a:pt x="191846" y="0"/>
                  </a:moveTo>
                  <a:lnTo>
                    <a:pt x="164439" y="0"/>
                  </a:lnTo>
                  <a:lnTo>
                    <a:pt x="164439" y="27940"/>
                  </a:lnTo>
                  <a:lnTo>
                    <a:pt x="164439" y="163830"/>
                  </a:lnTo>
                  <a:lnTo>
                    <a:pt x="27406" y="163830"/>
                  </a:lnTo>
                  <a:lnTo>
                    <a:pt x="27406" y="27940"/>
                  </a:lnTo>
                  <a:lnTo>
                    <a:pt x="95923" y="27940"/>
                  </a:lnTo>
                  <a:lnTo>
                    <a:pt x="164439" y="27940"/>
                  </a:lnTo>
                  <a:lnTo>
                    <a:pt x="164439" y="0"/>
                  </a:lnTo>
                  <a:lnTo>
                    <a:pt x="95923" y="0"/>
                  </a:lnTo>
                  <a:lnTo>
                    <a:pt x="0" y="0"/>
                  </a:lnTo>
                  <a:lnTo>
                    <a:pt x="0" y="27940"/>
                  </a:lnTo>
                  <a:lnTo>
                    <a:pt x="0" y="163830"/>
                  </a:lnTo>
                  <a:lnTo>
                    <a:pt x="0" y="191770"/>
                  </a:lnTo>
                  <a:lnTo>
                    <a:pt x="191846" y="191770"/>
                  </a:lnTo>
                  <a:lnTo>
                    <a:pt x="191846" y="163830"/>
                  </a:lnTo>
                  <a:lnTo>
                    <a:pt x="191846" y="27940"/>
                  </a:lnTo>
                  <a:lnTo>
                    <a:pt x="191846" y="0"/>
                  </a:lnTo>
                  <a:close/>
                </a:path>
                <a:path w="795020" h="795020">
                  <a:moveTo>
                    <a:pt x="246672" y="767422"/>
                  </a:moveTo>
                  <a:lnTo>
                    <a:pt x="219265" y="767422"/>
                  </a:lnTo>
                  <a:lnTo>
                    <a:pt x="219265" y="794829"/>
                  </a:lnTo>
                  <a:lnTo>
                    <a:pt x="246672" y="794829"/>
                  </a:lnTo>
                  <a:lnTo>
                    <a:pt x="246672" y="767422"/>
                  </a:lnTo>
                  <a:close/>
                </a:path>
                <a:path w="795020" h="795020">
                  <a:moveTo>
                    <a:pt x="328891" y="767422"/>
                  </a:moveTo>
                  <a:lnTo>
                    <a:pt x="301485" y="767422"/>
                  </a:lnTo>
                  <a:lnTo>
                    <a:pt x="301485" y="794829"/>
                  </a:lnTo>
                  <a:lnTo>
                    <a:pt x="328891" y="794829"/>
                  </a:lnTo>
                  <a:lnTo>
                    <a:pt x="328891" y="767422"/>
                  </a:lnTo>
                  <a:close/>
                </a:path>
                <a:path w="795020" h="795020">
                  <a:moveTo>
                    <a:pt x="438531" y="767422"/>
                  </a:moveTo>
                  <a:lnTo>
                    <a:pt x="411124" y="767422"/>
                  </a:lnTo>
                  <a:lnTo>
                    <a:pt x="383717" y="767422"/>
                  </a:lnTo>
                  <a:lnTo>
                    <a:pt x="383717" y="794829"/>
                  </a:lnTo>
                  <a:lnTo>
                    <a:pt x="411124" y="794829"/>
                  </a:lnTo>
                  <a:lnTo>
                    <a:pt x="438531" y="794829"/>
                  </a:lnTo>
                  <a:lnTo>
                    <a:pt x="438531" y="767422"/>
                  </a:lnTo>
                  <a:close/>
                </a:path>
                <a:path w="795020" h="795020">
                  <a:moveTo>
                    <a:pt x="548157" y="767422"/>
                  </a:moveTo>
                  <a:lnTo>
                    <a:pt x="520750" y="767422"/>
                  </a:lnTo>
                  <a:lnTo>
                    <a:pt x="520750" y="794829"/>
                  </a:lnTo>
                  <a:lnTo>
                    <a:pt x="548157" y="794829"/>
                  </a:lnTo>
                  <a:lnTo>
                    <a:pt x="548157" y="767422"/>
                  </a:lnTo>
                  <a:close/>
                </a:path>
                <a:path w="795020" h="795020">
                  <a:moveTo>
                    <a:pt x="712609" y="740016"/>
                  </a:moveTo>
                  <a:lnTo>
                    <a:pt x="712609" y="740016"/>
                  </a:lnTo>
                  <a:lnTo>
                    <a:pt x="548170" y="740016"/>
                  </a:lnTo>
                  <a:lnTo>
                    <a:pt x="548170" y="767422"/>
                  </a:lnTo>
                  <a:lnTo>
                    <a:pt x="548170" y="794829"/>
                  </a:lnTo>
                  <a:lnTo>
                    <a:pt x="575576" y="794829"/>
                  </a:lnTo>
                  <a:lnTo>
                    <a:pt x="575576" y="767422"/>
                  </a:lnTo>
                  <a:lnTo>
                    <a:pt x="602983" y="767422"/>
                  </a:lnTo>
                  <a:lnTo>
                    <a:pt x="602983" y="794829"/>
                  </a:lnTo>
                  <a:lnTo>
                    <a:pt x="630389" y="794829"/>
                  </a:lnTo>
                  <a:lnTo>
                    <a:pt x="657796" y="794829"/>
                  </a:lnTo>
                  <a:lnTo>
                    <a:pt x="685203" y="794829"/>
                  </a:lnTo>
                  <a:lnTo>
                    <a:pt x="712609" y="794829"/>
                  </a:lnTo>
                  <a:lnTo>
                    <a:pt x="712609" y="767422"/>
                  </a:lnTo>
                  <a:lnTo>
                    <a:pt x="712609" y="740016"/>
                  </a:lnTo>
                  <a:close/>
                </a:path>
                <a:path w="795020" h="795020">
                  <a:moveTo>
                    <a:pt x="740016" y="54813"/>
                  </a:moveTo>
                  <a:lnTo>
                    <a:pt x="698906" y="54813"/>
                  </a:lnTo>
                  <a:lnTo>
                    <a:pt x="657796" y="54813"/>
                  </a:lnTo>
                  <a:lnTo>
                    <a:pt x="657796" y="137033"/>
                  </a:lnTo>
                  <a:lnTo>
                    <a:pt x="740016" y="137033"/>
                  </a:lnTo>
                  <a:lnTo>
                    <a:pt x="740016" y="54813"/>
                  </a:lnTo>
                  <a:close/>
                </a:path>
                <a:path w="795020" h="795020">
                  <a:moveTo>
                    <a:pt x="767435" y="740016"/>
                  </a:moveTo>
                  <a:lnTo>
                    <a:pt x="740029" y="740016"/>
                  </a:lnTo>
                  <a:lnTo>
                    <a:pt x="740029" y="767422"/>
                  </a:lnTo>
                  <a:lnTo>
                    <a:pt x="740029" y="794829"/>
                  </a:lnTo>
                  <a:lnTo>
                    <a:pt x="767435" y="794829"/>
                  </a:lnTo>
                  <a:lnTo>
                    <a:pt x="767435" y="767422"/>
                  </a:lnTo>
                  <a:lnTo>
                    <a:pt x="767435" y="740016"/>
                  </a:lnTo>
                  <a:close/>
                </a:path>
                <a:path w="795020" h="795020">
                  <a:moveTo>
                    <a:pt x="794842" y="0"/>
                  </a:moveTo>
                  <a:lnTo>
                    <a:pt x="767422" y="0"/>
                  </a:lnTo>
                  <a:lnTo>
                    <a:pt x="767422" y="27940"/>
                  </a:lnTo>
                  <a:lnTo>
                    <a:pt x="767422" y="163830"/>
                  </a:lnTo>
                  <a:lnTo>
                    <a:pt x="630389" y="163830"/>
                  </a:lnTo>
                  <a:lnTo>
                    <a:pt x="630389" y="27940"/>
                  </a:lnTo>
                  <a:lnTo>
                    <a:pt x="698906" y="27940"/>
                  </a:lnTo>
                  <a:lnTo>
                    <a:pt x="767422" y="27940"/>
                  </a:lnTo>
                  <a:lnTo>
                    <a:pt x="767422" y="0"/>
                  </a:lnTo>
                  <a:lnTo>
                    <a:pt x="698906" y="0"/>
                  </a:lnTo>
                  <a:lnTo>
                    <a:pt x="602983" y="0"/>
                  </a:lnTo>
                  <a:lnTo>
                    <a:pt x="602983" y="27940"/>
                  </a:lnTo>
                  <a:lnTo>
                    <a:pt x="602983" y="163830"/>
                  </a:lnTo>
                  <a:lnTo>
                    <a:pt x="602983" y="191770"/>
                  </a:lnTo>
                  <a:lnTo>
                    <a:pt x="794842" y="191770"/>
                  </a:lnTo>
                  <a:lnTo>
                    <a:pt x="794842" y="163830"/>
                  </a:lnTo>
                  <a:lnTo>
                    <a:pt x="794842" y="27940"/>
                  </a:lnTo>
                  <a:lnTo>
                    <a:pt x="794842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17328" y="-658717"/>
            <a:ext cx="2795905" cy="3691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50" b="1" spc="-4910" dirty="0">
                <a:solidFill>
                  <a:srgbClr val="E6E7E8"/>
                </a:solidFill>
                <a:latin typeface="Tahoma"/>
                <a:cs typeface="Tahoma"/>
              </a:rPr>
              <a:t>01</a:t>
            </a:r>
            <a:endParaRPr sz="2405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326" y="293261"/>
            <a:ext cx="377444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pc="-65" dirty="0"/>
              <a:t>Г</a:t>
            </a:r>
            <a:r>
              <a:rPr spc="-65" dirty="0" smtClean="0"/>
              <a:t>ИМНАСТИКА</a:t>
            </a:r>
            <a:r>
              <a:rPr spc="-330" dirty="0" smtClean="0"/>
              <a:t> </a:t>
            </a:r>
            <a:r>
              <a:rPr spc="-175" dirty="0"/>
              <a:t>ДЛЯ</a:t>
            </a:r>
            <a:r>
              <a:rPr spc="-330" dirty="0"/>
              <a:t> </a:t>
            </a:r>
            <a:r>
              <a:rPr spc="-110" dirty="0"/>
              <a:t>ГЛАЗ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828654" y="7198067"/>
            <a:ext cx="1511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9B9B9B"/>
                </a:solidFill>
                <a:latin typeface="Microsoft Sans Serif"/>
                <a:cs typeface="Microsoft Sans Serif"/>
              </a:rPr>
              <a:t>03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6745" y="715051"/>
            <a:ext cx="2062480" cy="751487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>
              <a:lnSpc>
                <a:spcPts val="1800"/>
              </a:lnSpc>
              <a:spcBef>
                <a:spcPts val="459"/>
              </a:spcBef>
            </a:pPr>
            <a:r>
              <a:rPr sz="1800" b="1" dirty="0">
                <a:solidFill>
                  <a:srgbClr val="9B9B9B"/>
                </a:solidFill>
                <a:latin typeface="Arial"/>
                <a:cs typeface="Arial"/>
              </a:rPr>
              <a:t>простые упражнения на каждый день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51310" y="2743691"/>
            <a:ext cx="18065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80" dirty="0">
                <a:solidFill>
                  <a:srgbClr val="231F20"/>
                </a:solidFill>
                <a:latin typeface="Microsoft Sans Serif"/>
                <a:cs typeface="Microsoft Sans Serif"/>
              </a:rPr>
              <a:t>Зажмурьтесь,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60" dirty="0">
                <a:solidFill>
                  <a:srgbClr val="231F20"/>
                </a:solidFill>
                <a:latin typeface="Microsoft Sans Serif"/>
                <a:cs typeface="Microsoft Sans Serif"/>
              </a:rPr>
              <a:t>затем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51310" y="2959489"/>
            <a:ext cx="21964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широко</a:t>
            </a:r>
            <a:r>
              <a:rPr sz="1600" spc="-8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откройте</a:t>
            </a:r>
            <a:r>
              <a:rPr sz="1600" spc="-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75" dirty="0">
                <a:solidFill>
                  <a:srgbClr val="231F20"/>
                </a:solidFill>
                <a:latin typeface="Microsoft Sans Serif"/>
                <a:cs typeface="Microsoft Sans Serif"/>
              </a:rPr>
              <a:t>глаза.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750188"/>
            <a:ext cx="5328005" cy="5161151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435222" y="5485676"/>
            <a:ext cx="2047239" cy="7010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Повторите</a:t>
            </a:r>
            <a:r>
              <a:rPr sz="16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4-5</a:t>
            </a:r>
            <a:r>
              <a:rPr sz="16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раз.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Интенсивно</a:t>
            </a:r>
            <a:r>
              <a:rPr sz="16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моргаете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около</a:t>
            </a:r>
            <a:r>
              <a:rPr sz="1600" spc="-7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135" dirty="0">
                <a:solidFill>
                  <a:srgbClr val="231F20"/>
                </a:solidFill>
                <a:latin typeface="Microsoft Sans Serif"/>
                <a:cs typeface="Microsoft Sans Serif"/>
              </a:rPr>
              <a:t>10</a:t>
            </a:r>
            <a:r>
              <a:rPr sz="16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секунд.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58501" y="7224883"/>
            <a:ext cx="129237" cy="12923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50994" y="7224883"/>
            <a:ext cx="129237" cy="129237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66008" y="7224883"/>
            <a:ext cx="129237" cy="129237"/>
          </a:xfrm>
          <a:prstGeom prst="rect">
            <a:avLst/>
          </a:prstGeom>
        </p:spPr>
      </p:pic>
      <p:sp>
        <p:nvSpPr>
          <p:cNvPr id="13" name="object 13"/>
          <p:cNvSpPr/>
          <p:nvPr/>
        </p:nvSpPr>
        <p:spPr>
          <a:xfrm>
            <a:off x="3153516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946009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68760" y="7224883"/>
            <a:ext cx="129237" cy="129237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61253" y="7224883"/>
            <a:ext cx="129237" cy="129237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6267" y="7224883"/>
            <a:ext cx="129237" cy="129237"/>
          </a:xfrm>
          <a:prstGeom prst="rect">
            <a:avLst/>
          </a:prstGeom>
        </p:spPr>
      </p:pic>
      <p:sp>
        <p:nvSpPr>
          <p:cNvPr id="18" name="object 18"/>
          <p:cNvSpPr/>
          <p:nvPr/>
        </p:nvSpPr>
        <p:spPr>
          <a:xfrm>
            <a:off x="563775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56268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79787" y="7218690"/>
            <a:ext cx="696810" cy="142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-190164" y="-182586"/>
            <a:ext cx="2229485" cy="2595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850" b="1" spc="-1505" dirty="0">
                <a:solidFill>
                  <a:srgbClr val="E6E7E8"/>
                </a:solidFill>
                <a:latin typeface="Tahoma"/>
                <a:cs typeface="Tahoma"/>
              </a:rPr>
              <a:t>0</a:t>
            </a:r>
            <a:r>
              <a:rPr sz="16850" b="1" spc="-10825" dirty="0">
                <a:solidFill>
                  <a:srgbClr val="E6E7E8"/>
                </a:solidFill>
                <a:latin typeface="Tahoma"/>
                <a:cs typeface="Tahoma"/>
              </a:rPr>
              <a:t>2</a:t>
            </a:r>
            <a:endParaRPr sz="1685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96411" y="3638084"/>
            <a:ext cx="2244725" cy="2595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850" b="1" spc="-2270" dirty="0">
                <a:solidFill>
                  <a:srgbClr val="E6E7E8"/>
                </a:solidFill>
                <a:latin typeface="Tahoma"/>
                <a:cs typeface="Tahoma"/>
              </a:rPr>
              <a:t>03</a:t>
            </a:r>
            <a:endParaRPr sz="168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8380" y="7198067"/>
            <a:ext cx="1530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9B9B9B"/>
                </a:solidFill>
                <a:latin typeface="Microsoft Sans Serif"/>
                <a:cs typeface="Microsoft Sans Serif"/>
              </a:rPr>
              <a:t>04</a:t>
            </a:r>
            <a:endParaRPr sz="90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77949" y="172228"/>
            <a:ext cx="2950056" cy="367918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937804"/>
            <a:ext cx="2237058" cy="3019596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74662" y="1646505"/>
            <a:ext cx="178053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Посмотрите</a:t>
            </a:r>
            <a:r>
              <a:rPr sz="1600" b="0" spc="-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b="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прямо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4662" y="1862303"/>
            <a:ext cx="2364105" cy="7010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sz="16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перед</a:t>
            </a:r>
            <a:r>
              <a:rPr sz="16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собой,</a:t>
            </a:r>
            <a:r>
              <a:rPr sz="1600" spc="-1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посмотрите </a:t>
            </a:r>
            <a:r>
              <a:rPr sz="1600" spc="-8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</a:t>
            </a:r>
            <a:r>
              <a:rPr sz="16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кончик</a:t>
            </a:r>
            <a:r>
              <a:rPr sz="1600" spc="-9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своего</a:t>
            </a:r>
            <a:r>
              <a:rPr sz="1600" spc="-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носа.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ts val="1680"/>
              </a:lnSpc>
            </a:pP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Повторите</a:t>
            </a:r>
            <a:r>
              <a:rPr sz="16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4-5</a:t>
            </a:r>
            <a:r>
              <a:rPr sz="16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раз.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04427" y="4734129"/>
            <a:ext cx="221551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Не</a:t>
            </a:r>
            <a:r>
              <a:rPr sz="16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поворачивая</a:t>
            </a:r>
            <a:r>
              <a:rPr sz="1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голову,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04427" y="4949928"/>
            <a:ext cx="18796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посмотрите</a:t>
            </a:r>
            <a:r>
              <a:rPr sz="16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65" dirty="0">
                <a:solidFill>
                  <a:srgbClr val="231F20"/>
                </a:solidFill>
                <a:latin typeface="Microsoft Sans Serif"/>
                <a:cs typeface="Microsoft Sans Serif"/>
              </a:rPr>
              <a:t>сначала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04427" y="5165726"/>
            <a:ext cx="24765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вверх,</a:t>
            </a:r>
            <a:r>
              <a:rPr sz="1600" spc="-7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вправо,</a:t>
            </a:r>
            <a:r>
              <a:rPr sz="1600" spc="-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вниз,</a:t>
            </a:r>
            <a:r>
              <a:rPr sz="1600" spc="-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влево.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04427" y="5381524"/>
            <a:ext cx="18783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Повторите</a:t>
            </a:r>
            <a:r>
              <a:rPr sz="16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4-5</a:t>
            </a:r>
            <a:r>
              <a:rPr sz="16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60" dirty="0">
                <a:solidFill>
                  <a:srgbClr val="231F20"/>
                </a:solidFill>
                <a:latin typeface="Microsoft Sans Serif"/>
                <a:cs typeface="Microsoft Sans Serif"/>
              </a:rPr>
              <a:t>раза.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04427" y="6058993"/>
            <a:ext cx="250634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0" dirty="0">
                <a:solidFill>
                  <a:srgbClr val="231F20"/>
                </a:solidFill>
                <a:latin typeface="Microsoft Sans Serif"/>
                <a:cs typeface="Microsoft Sans Serif"/>
              </a:rPr>
              <a:t>Затем</a:t>
            </a:r>
            <a:r>
              <a:rPr sz="16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в</a:t>
            </a:r>
            <a:r>
              <a:rPr sz="1600" spc="-7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обратную</a:t>
            </a:r>
            <a:r>
              <a:rPr sz="16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сторону.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04427" y="6274791"/>
            <a:ext cx="18783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Повторите</a:t>
            </a:r>
            <a:r>
              <a:rPr sz="16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4-5</a:t>
            </a:r>
            <a:r>
              <a:rPr sz="16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60" dirty="0">
                <a:solidFill>
                  <a:srgbClr val="231F20"/>
                </a:solidFill>
                <a:latin typeface="Microsoft Sans Serif"/>
                <a:cs typeface="Microsoft Sans Serif"/>
              </a:rPr>
              <a:t>раза.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413708" y="5726734"/>
            <a:ext cx="252095" cy="283210"/>
            <a:chOff x="2413708" y="5726734"/>
            <a:chExt cx="252095" cy="283210"/>
          </a:xfrm>
        </p:grpSpPr>
        <p:sp>
          <p:nvSpPr>
            <p:cNvPr id="16" name="object 16"/>
            <p:cNvSpPr/>
            <p:nvPr/>
          </p:nvSpPr>
          <p:spPr>
            <a:xfrm>
              <a:off x="2539472" y="5747725"/>
              <a:ext cx="0" cy="262255"/>
            </a:xfrm>
            <a:custGeom>
              <a:avLst/>
              <a:gdLst/>
              <a:ahLst/>
              <a:cxnLst/>
              <a:rect l="l" t="t" r="r" b="b"/>
              <a:pathLst>
                <a:path h="262254">
                  <a:moveTo>
                    <a:pt x="0" y="262140"/>
                  </a:moveTo>
                  <a:lnTo>
                    <a:pt x="0" y="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431710" y="5744737"/>
              <a:ext cx="215900" cy="107950"/>
            </a:xfrm>
            <a:custGeom>
              <a:avLst/>
              <a:gdLst/>
              <a:ahLst/>
              <a:cxnLst/>
              <a:rect l="l" t="t" r="r" b="b"/>
              <a:pathLst>
                <a:path w="215900" h="107950">
                  <a:moveTo>
                    <a:pt x="0" y="107759"/>
                  </a:moveTo>
                  <a:lnTo>
                    <a:pt x="107759" y="0"/>
                  </a:lnTo>
                  <a:lnTo>
                    <a:pt x="215531" y="107759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3191611" y="5744733"/>
            <a:ext cx="252095" cy="283210"/>
            <a:chOff x="3191611" y="5744733"/>
            <a:chExt cx="252095" cy="283210"/>
          </a:xfrm>
        </p:grpSpPr>
        <p:sp>
          <p:nvSpPr>
            <p:cNvPr id="19" name="object 19"/>
            <p:cNvSpPr/>
            <p:nvPr/>
          </p:nvSpPr>
          <p:spPr>
            <a:xfrm>
              <a:off x="3317382" y="5744733"/>
              <a:ext cx="0" cy="262255"/>
            </a:xfrm>
            <a:custGeom>
              <a:avLst/>
              <a:gdLst/>
              <a:ahLst/>
              <a:cxnLst/>
              <a:rect l="l" t="t" r="r" b="b"/>
              <a:pathLst>
                <a:path h="262254">
                  <a:moveTo>
                    <a:pt x="0" y="0"/>
                  </a:moveTo>
                  <a:lnTo>
                    <a:pt x="0" y="26214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209613" y="5902102"/>
              <a:ext cx="215900" cy="107950"/>
            </a:xfrm>
            <a:custGeom>
              <a:avLst/>
              <a:gdLst/>
              <a:ahLst/>
              <a:cxnLst/>
              <a:rect l="l" t="t" r="r" b="b"/>
              <a:pathLst>
                <a:path w="215900" h="107950">
                  <a:moveTo>
                    <a:pt x="215531" y="0"/>
                  </a:moveTo>
                  <a:lnTo>
                    <a:pt x="107772" y="107759"/>
                  </a:lnTo>
                  <a:lnTo>
                    <a:pt x="0" y="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2795861" y="5729723"/>
            <a:ext cx="283210" cy="252095"/>
            <a:chOff x="2795861" y="5729723"/>
            <a:chExt cx="283210" cy="252095"/>
          </a:xfrm>
        </p:grpSpPr>
        <p:sp>
          <p:nvSpPr>
            <p:cNvPr id="22" name="object 22"/>
            <p:cNvSpPr/>
            <p:nvPr/>
          </p:nvSpPr>
          <p:spPr>
            <a:xfrm>
              <a:off x="2795861" y="5855488"/>
              <a:ext cx="262255" cy="0"/>
            </a:xfrm>
            <a:custGeom>
              <a:avLst/>
              <a:gdLst/>
              <a:ahLst/>
              <a:cxnLst/>
              <a:rect l="l" t="t" r="r" b="b"/>
              <a:pathLst>
                <a:path w="262255">
                  <a:moveTo>
                    <a:pt x="0" y="0"/>
                  </a:moveTo>
                  <a:lnTo>
                    <a:pt x="262140" y="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953231" y="5747725"/>
              <a:ext cx="107950" cy="215900"/>
            </a:xfrm>
            <a:custGeom>
              <a:avLst/>
              <a:gdLst/>
              <a:ahLst/>
              <a:cxnLst/>
              <a:rect l="l" t="t" r="r" b="b"/>
              <a:pathLst>
                <a:path w="107950" h="215900">
                  <a:moveTo>
                    <a:pt x="0" y="0"/>
                  </a:moveTo>
                  <a:lnTo>
                    <a:pt x="107759" y="107759"/>
                  </a:lnTo>
                  <a:lnTo>
                    <a:pt x="0" y="215531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3555772" y="5729716"/>
            <a:ext cx="283210" cy="252095"/>
            <a:chOff x="3555772" y="5729716"/>
            <a:chExt cx="283210" cy="252095"/>
          </a:xfrm>
        </p:grpSpPr>
        <p:sp>
          <p:nvSpPr>
            <p:cNvPr id="25" name="object 25"/>
            <p:cNvSpPr/>
            <p:nvPr/>
          </p:nvSpPr>
          <p:spPr>
            <a:xfrm>
              <a:off x="3576763" y="5855488"/>
              <a:ext cx="262255" cy="0"/>
            </a:xfrm>
            <a:custGeom>
              <a:avLst/>
              <a:gdLst/>
              <a:ahLst/>
              <a:cxnLst/>
              <a:rect l="l" t="t" r="r" b="b"/>
              <a:pathLst>
                <a:path w="262254">
                  <a:moveTo>
                    <a:pt x="262140" y="0"/>
                  </a:moveTo>
                  <a:lnTo>
                    <a:pt x="0" y="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573774" y="5747719"/>
              <a:ext cx="107950" cy="215900"/>
            </a:xfrm>
            <a:custGeom>
              <a:avLst/>
              <a:gdLst/>
              <a:ahLst/>
              <a:cxnLst/>
              <a:rect l="l" t="t" r="r" b="b"/>
              <a:pathLst>
                <a:path w="107950" h="215900">
                  <a:moveTo>
                    <a:pt x="107759" y="215531"/>
                  </a:moveTo>
                  <a:lnTo>
                    <a:pt x="0" y="107772"/>
                  </a:lnTo>
                  <a:lnTo>
                    <a:pt x="107759" y="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" name="object 27"/>
          <p:cNvGrpSpPr/>
          <p:nvPr/>
        </p:nvGrpSpPr>
        <p:grpSpPr>
          <a:xfrm>
            <a:off x="2413702" y="6641317"/>
            <a:ext cx="252095" cy="283210"/>
            <a:chOff x="2413702" y="6641317"/>
            <a:chExt cx="252095" cy="283210"/>
          </a:xfrm>
        </p:grpSpPr>
        <p:sp>
          <p:nvSpPr>
            <p:cNvPr id="28" name="object 28"/>
            <p:cNvSpPr/>
            <p:nvPr/>
          </p:nvSpPr>
          <p:spPr>
            <a:xfrm>
              <a:off x="2539472" y="6641317"/>
              <a:ext cx="0" cy="262255"/>
            </a:xfrm>
            <a:custGeom>
              <a:avLst/>
              <a:gdLst/>
              <a:ahLst/>
              <a:cxnLst/>
              <a:rect l="l" t="t" r="r" b="b"/>
              <a:pathLst>
                <a:path h="262254">
                  <a:moveTo>
                    <a:pt x="0" y="0"/>
                  </a:moveTo>
                  <a:lnTo>
                    <a:pt x="0" y="26214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431704" y="6798687"/>
              <a:ext cx="215900" cy="107950"/>
            </a:xfrm>
            <a:custGeom>
              <a:avLst/>
              <a:gdLst/>
              <a:ahLst/>
              <a:cxnLst/>
              <a:rect l="l" t="t" r="r" b="b"/>
              <a:pathLst>
                <a:path w="215900" h="107950">
                  <a:moveTo>
                    <a:pt x="215531" y="0"/>
                  </a:moveTo>
                  <a:lnTo>
                    <a:pt x="107772" y="107759"/>
                  </a:lnTo>
                  <a:lnTo>
                    <a:pt x="0" y="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3191617" y="6623318"/>
            <a:ext cx="252095" cy="283210"/>
            <a:chOff x="3191617" y="6623318"/>
            <a:chExt cx="252095" cy="283210"/>
          </a:xfrm>
        </p:grpSpPr>
        <p:sp>
          <p:nvSpPr>
            <p:cNvPr id="31" name="object 31"/>
            <p:cNvSpPr/>
            <p:nvPr/>
          </p:nvSpPr>
          <p:spPr>
            <a:xfrm>
              <a:off x="3317382" y="6644309"/>
              <a:ext cx="0" cy="262255"/>
            </a:xfrm>
            <a:custGeom>
              <a:avLst/>
              <a:gdLst/>
              <a:ahLst/>
              <a:cxnLst/>
              <a:rect l="l" t="t" r="r" b="b"/>
              <a:pathLst>
                <a:path h="262254">
                  <a:moveTo>
                    <a:pt x="0" y="262140"/>
                  </a:moveTo>
                  <a:lnTo>
                    <a:pt x="0" y="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209620" y="6641321"/>
              <a:ext cx="215900" cy="107950"/>
            </a:xfrm>
            <a:custGeom>
              <a:avLst/>
              <a:gdLst/>
              <a:ahLst/>
              <a:cxnLst/>
              <a:rect l="l" t="t" r="r" b="b"/>
              <a:pathLst>
                <a:path w="215900" h="107950">
                  <a:moveTo>
                    <a:pt x="0" y="107759"/>
                  </a:moveTo>
                  <a:lnTo>
                    <a:pt x="107759" y="0"/>
                  </a:lnTo>
                  <a:lnTo>
                    <a:pt x="215531" y="107759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2777863" y="6626300"/>
            <a:ext cx="283210" cy="252095"/>
            <a:chOff x="2777863" y="6626300"/>
            <a:chExt cx="283210" cy="252095"/>
          </a:xfrm>
        </p:grpSpPr>
        <p:sp>
          <p:nvSpPr>
            <p:cNvPr id="34" name="object 34"/>
            <p:cNvSpPr/>
            <p:nvPr/>
          </p:nvSpPr>
          <p:spPr>
            <a:xfrm>
              <a:off x="2798853" y="6752071"/>
              <a:ext cx="262255" cy="0"/>
            </a:xfrm>
            <a:custGeom>
              <a:avLst/>
              <a:gdLst/>
              <a:ahLst/>
              <a:cxnLst/>
              <a:rect l="l" t="t" r="r" b="b"/>
              <a:pathLst>
                <a:path w="262255">
                  <a:moveTo>
                    <a:pt x="262140" y="0"/>
                  </a:moveTo>
                  <a:lnTo>
                    <a:pt x="0" y="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795865" y="6644303"/>
              <a:ext cx="107950" cy="215900"/>
            </a:xfrm>
            <a:custGeom>
              <a:avLst/>
              <a:gdLst/>
              <a:ahLst/>
              <a:cxnLst/>
              <a:rect l="l" t="t" r="r" b="b"/>
              <a:pathLst>
                <a:path w="107950" h="215900">
                  <a:moveTo>
                    <a:pt x="107759" y="215531"/>
                  </a:moveTo>
                  <a:lnTo>
                    <a:pt x="0" y="107772"/>
                  </a:lnTo>
                  <a:lnTo>
                    <a:pt x="107759" y="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6" name="object 36"/>
          <p:cNvGrpSpPr/>
          <p:nvPr/>
        </p:nvGrpSpPr>
        <p:grpSpPr>
          <a:xfrm>
            <a:off x="3573771" y="6626306"/>
            <a:ext cx="283210" cy="252095"/>
            <a:chOff x="3573771" y="6626306"/>
            <a:chExt cx="283210" cy="252095"/>
          </a:xfrm>
        </p:grpSpPr>
        <p:sp>
          <p:nvSpPr>
            <p:cNvPr id="37" name="object 37"/>
            <p:cNvSpPr/>
            <p:nvPr/>
          </p:nvSpPr>
          <p:spPr>
            <a:xfrm>
              <a:off x="3573771" y="6752071"/>
              <a:ext cx="262255" cy="0"/>
            </a:xfrm>
            <a:custGeom>
              <a:avLst/>
              <a:gdLst/>
              <a:ahLst/>
              <a:cxnLst/>
              <a:rect l="l" t="t" r="r" b="b"/>
              <a:pathLst>
                <a:path w="262254">
                  <a:moveTo>
                    <a:pt x="0" y="0"/>
                  </a:moveTo>
                  <a:lnTo>
                    <a:pt x="262140" y="0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731140" y="6644308"/>
              <a:ext cx="107950" cy="215900"/>
            </a:xfrm>
            <a:custGeom>
              <a:avLst/>
              <a:gdLst/>
              <a:ahLst/>
              <a:cxnLst/>
              <a:rect l="l" t="t" r="r" b="b"/>
              <a:pathLst>
                <a:path w="107950" h="215900">
                  <a:moveTo>
                    <a:pt x="0" y="0"/>
                  </a:moveTo>
                  <a:lnTo>
                    <a:pt x="107759" y="107759"/>
                  </a:lnTo>
                  <a:lnTo>
                    <a:pt x="0" y="215531"/>
                  </a:lnTo>
                </a:path>
              </a:pathLst>
            </a:custGeom>
            <a:ln w="36004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9" name="object 3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36085" y="7224883"/>
            <a:ext cx="129237" cy="129237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28578" y="7224883"/>
            <a:ext cx="129237" cy="129237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243592" y="7224883"/>
            <a:ext cx="129237" cy="129237"/>
          </a:xfrm>
          <a:prstGeom prst="rect">
            <a:avLst/>
          </a:prstGeom>
        </p:spPr>
      </p:pic>
      <p:sp>
        <p:nvSpPr>
          <p:cNvPr id="42" name="object 42"/>
          <p:cNvSpPr/>
          <p:nvPr/>
        </p:nvSpPr>
        <p:spPr>
          <a:xfrm>
            <a:off x="3431101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223594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4" name="object 4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46344" y="7224883"/>
            <a:ext cx="129237" cy="129237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38837" y="7224883"/>
            <a:ext cx="129237" cy="129237"/>
          </a:xfrm>
          <a:prstGeom prst="rect">
            <a:avLst/>
          </a:prstGeom>
        </p:spPr>
      </p:pic>
      <p:pic>
        <p:nvPicPr>
          <p:cNvPr id="46" name="object 4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3851" y="7224883"/>
            <a:ext cx="129237" cy="129237"/>
          </a:xfrm>
          <a:prstGeom prst="rect">
            <a:avLst/>
          </a:prstGeom>
        </p:spPr>
      </p:pic>
      <p:sp>
        <p:nvSpPr>
          <p:cNvPr id="47" name="object 47"/>
          <p:cNvSpPr/>
          <p:nvPr/>
        </p:nvSpPr>
        <p:spPr>
          <a:xfrm>
            <a:off x="841359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633852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object 4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57371" y="7218690"/>
            <a:ext cx="696810" cy="142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41215" y="3639009"/>
            <a:ext cx="2207895" cy="2595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850" b="1" spc="-1445" dirty="0">
                <a:solidFill>
                  <a:srgbClr val="E6E7E8"/>
                </a:solidFill>
                <a:latin typeface="Tahoma"/>
                <a:cs typeface="Tahoma"/>
              </a:rPr>
              <a:t>0</a:t>
            </a:r>
            <a:r>
              <a:rPr sz="16850" b="1" spc="-11445" dirty="0">
                <a:solidFill>
                  <a:srgbClr val="E6E7E8"/>
                </a:solidFill>
                <a:latin typeface="Tahoma"/>
                <a:cs typeface="Tahoma"/>
              </a:rPr>
              <a:t>5</a:t>
            </a:r>
            <a:endParaRPr sz="1685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-147502" y="-181660"/>
            <a:ext cx="2353945" cy="2595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850" b="1" spc="-1839" dirty="0">
                <a:solidFill>
                  <a:srgbClr val="E6E7E8"/>
                </a:solidFill>
                <a:latin typeface="Tahoma"/>
                <a:cs typeface="Tahoma"/>
              </a:rPr>
              <a:t>04</a:t>
            </a:r>
            <a:endParaRPr sz="168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30483" y="7198067"/>
            <a:ext cx="1492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9B9B9B"/>
                </a:solidFill>
                <a:latin typeface="Microsoft Sans Serif"/>
                <a:cs typeface="Microsoft Sans Serif"/>
              </a:rPr>
              <a:t>05</a:t>
            </a:r>
            <a:endParaRPr sz="90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9719" y="199089"/>
            <a:ext cx="3498286" cy="279278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91219" y="2243405"/>
            <a:ext cx="232664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Посмотрите</a:t>
            </a:r>
            <a:r>
              <a:rPr sz="1600" b="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b="0" spc="-90" dirty="0">
                <a:solidFill>
                  <a:srgbClr val="231F20"/>
                </a:solidFill>
                <a:latin typeface="Microsoft Sans Serif"/>
                <a:cs typeface="Microsoft Sans Serif"/>
              </a:rPr>
              <a:t>вдаль,</a:t>
            </a:r>
            <a:r>
              <a:rPr sz="1600" b="0" spc="-10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b="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затем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1219" y="2459203"/>
            <a:ext cx="2361565" cy="9169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628650">
              <a:lnSpc>
                <a:spcPts val="1700"/>
              </a:lnSpc>
              <a:spcBef>
                <a:spcPts val="340"/>
              </a:spcBef>
            </a:pPr>
            <a:r>
              <a:rPr sz="16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переведите</a:t>
            </a:r>
            <a:r>
              <a:rPr sz="16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взгляд </a:t>
            </a:r>
            <a:r>
              <a:rPr sz="1600" spc="-8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</a:t>
            </a:r>
            <a:r>
              <a:rPr sz="16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любой</a:t>
            </a:r>
            <a:r>
              <a:rPr sz="1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близко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ts val="1570"/>
              </a:lnSpc>
            </a:pPr>
            <a:r>
              <a:rPr sz="16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расположенный</a:t>
            </a:r>
            <a:r>
              <a:rPr sz="16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предмет.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ts val="1810"/>
              </a:lnSpc>
            </a:pP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Повторите</a:t>
            </a:r>
            <a:r>
              <a:rPr sz="16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4-5</a:t>
            </a:r>
            <a:r>
              <a:rPr sz="16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раз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76075" y="5488102"/>
            <a:ext cx="140271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Закройте</a:t>
            </a:r>
            <a:r>
              <a:rPr sz="1600" spc="-6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75" dirty="0">
                <a:solidFill>
                  <a:srgbClr val="231F20"/>
                </a:solidFill>
                <a:latin typeface="Microsoft Sans Serif"/>
                <a:cs typeface="Microsoft Sans Serif"/>
              </a:rPr>
              <a:t>глаза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76075" y="5703901"/>
            <a:ext cx="11430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16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отдохните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76075" y="5919699"/>
            <a:ext cx="91566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Microsoft Sans Serif"/>
                <a:cs typeface="Microsoft Sans Serif"/>
              </a:rPr>
              <a:t>2</a:t>
            </a:r>
            <a:r>
              <a:rPr sz="1600" spc="-8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минуты.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634833"/>
            <a:ext cx="2987376" cy="341659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58501" y="7224883"/>
            <a:ext cx="129237" cy="12923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50994" y="7224883"/>
            <a:ext cx="129237" cy="12923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66008" y="7224883"/>
            <a:ext cx="129237" cy="129237"/>
          </a:xfrm>
          <a:prstGeom prst="rect">
            <a:avLst/>
          </a:prstGeom>
        </p:spPr>
      </p:pic>
      <p:sp>
        <p:nvSpPr>
          <p:cNvPr id="15" name="object 15"/>
          <p:cNvSpPr/>
          <p:nvPr/>
        </p:nvSpPr>
        <p:spPr>
          <a:xfrm>
            <a:off x="3153516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46009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68760" y="7224883"/>
            <a:ext cx="129237" cy="129237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61253" y="7224883"/>
            <a:ext cx="129237" cy="129237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6267" y="7224883"/>
            <a:ext cx="129237" cy="129237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563775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56268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179787" y="7218690"/>
            <a:ext cx="696810" cy="142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13282" y="1565413"/>
            <a:ext cx="4511675" cy="3313429"/>
            <a:chOff x="413282" y="1565413"/>
            <a:chExt cx="4511675" cy="3313429"/>
          </a:xfrm>
        </p:grpSpPr>
        <p:sp>
          <p:nvSpPr>
            <p:cNvPr id="3" name="object 3"/>
            <p:cNvSpPr/>
            <p:nvPr/>
          </p:nvSpPr>
          <p:spPr>
            <a:xfrm>
              <a:off x="413282" y="1565413"/>
              <a:ext cx="4511675" cy="3313429"/>
            </a:xfrm>
            <a:custGeom>
              <a:avLst/>
              <a:gdLst/>
              <a:ahLst/>
              <a:cxnLst/>
              <a:rect l="l" t="t" r="r" b="b"/>
              <a:pathLst>
                <a:path w="4511675" h="3313429">
                  <a:moveTo>
                    <a:pt x="4331335" y="0"/>
                  </a:moveTo>
                  <a:lnTo>
                    <a:pt x="179997" y="0"/>
                  </a:lnTo>
                  <a:lnTo>
                    <a:pt x="132149" y="6430"/>
                  </a:lnTo>
                  <a:lnTo>
                    <a:pt x="89152" y="24576"/>
                  </a:lnTo>
                  <a:lnTo>
                    <a:pt x="52722" y="52724"/>
                  </a:lnTo>
                  <a:lnTo>
                    <a:pt x="24576" y="89155"/>
                  </a:lnTo>
                  <a:lnTo>
                    <a:pt x="6430" y="132156"/>
                  </a:lnTo>
                  <a:lnTo>
                    <a:pt x="0" y="180009"/>
                  </a:lnTo>
                  <a:lnTo>
                    <a:pt x="0" y="3133051"/>
                  </a:lnTo>
                  <a:lnTo>
                    <a:pt x="6430" y="3180899"/>
                  </a:lnTo>
                  <a:lnTo>
                    <a:pt x="24576" y="3223896"/>
                  </a:lnTo>
                  <a:lnTo>
                    <a:pt x="52722" y="3260326"/>
                  </a:lnTo>
                  <a:lnTo>
                    <a:pt x="89152" y="3288472"/>
                  </a:lnTo>
                  <a:lnTo>
                    <a:pt x="132149" y="3306618"/>
                  </a:lnTo>
                  <a:lnTo>
                    <a:pt x="179997" y="3313049"/>
                  </a:lnTo>
                  <a:lnTo>
                    <a:pt x="4331335" y="3313049"/>
                  </a:lnTo>
                  <a:lnTo>
                    <a:pt x="4379187" y="3306618"/>
                  </a:lnTo>
                  <a:lnTo>
                    <a:pt x="4422185" y="3288472"/>
                  </a:lnTo>
                  <a:lnTo>
                    <a:pt x="4458614" y="3260326"/>
                  </a:lnTo>
                  <a:lnTo>
                    <a:pt x="4486758" y="3223896"/>
                  </a:lnTo>
                  <a:lnTo>
                    <a:pt x="4504902" y="3180899"/>
                  </a:lnTo>
                  <a:lnTo>
                    <a:pt x="4511332" y="3133051"/>
                  </a:lnTo>
                  <a:lnTo>
                    <a:pt x="4511332" y="180009"/>
                  </a:lnTo>
                  <a:lnTo>
                    <a:pt x="4504902" y="132156"/>
                  </a:lnTo>
                  <a:lnTo>
                    <a:pt x="4486758" y="89155"/>
                  </a:lnTo>
                  <a:lnTo>
                    <a:pt x="4458614" y="52724"/>
                  </a:lnTo>
                  <a:lnTo>
                    <a:pt x="4422185" y="24576"/>
                  </a:lnTo>
                  <a:lnTo>
                    <a:pt x="4379187" y="6430"/>
                  </a:lnTo>
                  <a:lnTo>
                    <a:pt x="4331335" y="0"/>
                  </a:lnTo>
                  <a:close/>
                </a:path>
              </a:pathLst>
            </a:custGeom>
            <a:solidFill>
              <a:srgbClr val="E7EE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13284" y="1565419"/>
              <a:ext cx="4511675" cy="530225"/>
            </a:xfrm>
            <a:custGeom>
              <a:avLst/>
              <a:gdLst/>
              <a:ahLst/>
              <a:cxnLst/>
              <a:rect l="l" t="t" r="r" b="b"/>
              <a:pathLst>
                <a:path w="4511675" h="530225">
                  <a:moveTo>
                    <a:pt x="4331335" y="0"/>
                  </a:moveTo>
                  <a:lnTo>
                    <a:pt x="179997" y="0"/>
                  </a:lnTo>
                  <a:lnTo>
                    <a:pt x="132149" y="6429"/>
                  </a:lnTo>
                  <a:lnTo>
                    <a:pt x="89152" y="24573"/>
                  </a:lnTo>
                  <a:lnTo>
                    <a:pt x="52722" y="52717"/>
                  </a:lnTo>
                  <a:lnTo>
                    <a:pt x="24576" y="89146"/>
                  </a:lnTo>
                  <a:lnTo>
                    <a:pt x="6430" y="132144"/>
                  </a:lnTo>
                  <a:lnTo>
                    <a:pt x="0" y="179997"/>
                  </a:lnTo>
                  <a:lnTo>
                    <a:pt x="0" y="530085"/>
                  </a:lnTo>
                  <a:lnTo>
                    <a:pt x="4511332" y="530085"/>
                  </a:lnTo>
                  <a:lnTo>
                    <a:pt x="4511332" y="179997"/>
                  </a:lnTo>
                  <a:lnTo>
                    <a:pt x="4504901" y="132144"/>
                  </a:lnTo>
                  <a:lnTo>
                    <a:pt x="4486755" y="89146"/>
                  </a:lnTo>
                  <a:lnTo>
                    <a:pt x="4458609" y="52717"/>
                  </a:lnTo>
                  <a:lnTo>
                    <a:pt x="4422179" y="24573"/>
                  </a:lnTo>
                  <a:lnTo>
                    <a:pt x="4379183" y="6429"/>
                  </a:lnTo>
                  <a:lnTo>
                    <a:pt x="4331335" y="0"/>
                  </a:lnTo>
                  <a:close/>
                </a:path>
              </a:pathLst>
            </a:custGeom>
            <a:solidFill>
              <a:srgbClr val="2440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796780" y="1565419"/>
              <a:ext cx="1128395" cy="530225"/>
            </a:xfrm>
            <a:custGeom>
              <a:avLst/>
              <a:gdLst/>
              <a:ahLst/>
              <a:cxnLst/>
              <a:rect l="l" t="t" r="r" b="b"/>
              <a:pathLst>
                <a:path w="1128395" h="530225">
                  <a:moveTo>
                    <a:pt x="949820" y="0"/>
                  </a:moveTo>
                  <a:lnTo>
                    <a:pt x="0" y="0"/>
                  </a:lnTo>
                  <a:lnTo>
                    <a:pt x="0" y="530085"/>
                  </a:lnTo>
                  <a:lnTo>
                    <a:pt x="1127836" y="530085"/>
                  </a:lnTo>
                  <a:lnTo>
                    <a:pt x="1127836" y="178003"/>
                  </a:lnTo>
                  <a:lnTo>
                    <a:pt x="1121477" y="130682"/>
                  </a:lnTo>
                  <a:lnTo>
                    <a:pt x="1103533" y="88160"/>
                  </a:lnTo>
                  <a:lnTo>
                    <a:pt x="1075699" y="52135"/>
                  </a:lnTo>
                  <a:lnTo>
                    <a:pt x="1039671" y="24302"/>
                  </a:lnTo>
                  <a:lnTo>
                    <a:pt x="997146" y="6358"/>
                  </a:lnTo>
                  <a:lnTo>
                    <a:pt x="949820" y="0"/>
                  </a:lnTo>
                  <a:close/>
                </a:path>
              </a:pathLst>
            </a:custGeom>
            <a:solidFill>
              <a:srgbClr val="E751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043960"/>
              </p:ext>
            </p:extLst>
          </p:nvPr>
        </p:nvGraphicFramePr>
        <p:xfrm>
          <a:off x="338667" y="1565414"/>
          <a:ext cx="4595495" cy="3310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2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7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7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7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9590">
                <a:tc>
                  <a:txBody>
                    <a:bodyPr/>
                    <a:lstStyle/>
                    <a:p>
                      <a:pPr marL="235585" marR="317500">
                        <a:lnSpc>
                          <a:spcPct val="77400"/>
                        </a:lnSpc>
                        <a:spcBef>
                          <a:spcPts val="830"/>
                        </a:spcBef>
                      </a:pPr>
                      <a:r>
                        <a:rPr sz="1200" b="1" spc="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Возраст лет</a:t>
                      </a:r>
                      <a:endParaRPr sz="1200" spc="0" dirty="0">
                        <a:latin typeface="Tahoma"/>
                        <a:cs typeface="Tahoma"/>
                      </a:endParaRPr>
                    </a:p>
                  </a:txBody>
                  <a:tcPr marL="0" marR="0" marT="105410" marB="0"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430" marR="75565">
                        <a:lnSpc>
                          <a:spcPct val="77400"/>
                        </a:lnSpc>
                        <a:spcBef>
                          <a:spcPts val="830"/>
                        </a:spcBef>
                      </a:pPr>
                      <a:r>
                        <a:rPr sz="1200" b="1" spc="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Безопасно! минуты</a:t>
                      </a:r>
                      <a:endParaRPr sz="1200" spc="0" dirty="0">
                        <a:latin typeface="Tahoma"/>
                        <a:cs typeface="Tahoma"/>
                      </a:endParaRPr>
                    </a:p>
                  </a:txBody>
                  <a:tcPr marL="0" marR="0" marT="10541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006738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27000">
                        <a:lnSpc>
                          <a:spcPct val="77400"/>
                        </a:lnSpc>
                        <a:spcBef>
                          <a:spcPts val="830"/>
                        </a:spcBef>
                      </a:pPr>
                      <a:r>
                        <a:rPr sz="1200" b="1" spc="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Внимание! минуты</a:t>
                      </a:r>
                      <a:endParaRPr sz="1200" spc="0" dirty="0">
                        <a:latin typeface="Tahoma"/>
                        <a:cs typeface="Tahoma"/>
                      </a:endParaRPr>
                    </a:p>
                  </a:txBody>
                  <a:tcPr marL="0" marR="0" marT="10541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17F60"/>
                    </a:solidFill>
                  </a:tcPr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ts val="1490"/>
                        </a:lnSpc>
                        <a:spcBef>
                          <a:spcPts val="450"/>
                        </a:spcBef>
                      </a:pPr>
                      <a:r>
                        <a:rPr sz="1200" b="1" spc="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СТОП!</a:t>
                      </a:r>
                      <a:endParaRPr sz="1200" spc="0" dirty="0">
                        <a:latin typeface="Tahoma"/>
                        <a:cs typeface="Tahoma"/>
                      </a:endParaRPr>
                    </a:p>
                    <a:p>
                      <a:pPr marL="159385">
                        <a:lnSpc>
                          <a:spcPts val="1490"/>
                        </a:lnSpc>
                      </a:pPr>
                      <a:r>
                        <a:rPr sz="1200" b="1" spc="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минуты</a:t>
                      </a:r>
                      <a:endParaRPr sz="1200" spc="0" dirty="0">
                        <a:latin typeface="Tahoma"/>
                        <a:cs typeface="Tahoma"/>
                      </a:endParaRPr>
                    </a:p>
                  </a:txBody>
                  <a:tcPr marL="0" marR="0" marT="57150" marB="0">
                    <a:lnL w="28575">
                      <a:solidFill>
                        <a:srgbClr val="FFFFFF"/>
                      </a:solidFill>
                      <a:prstDash val="solid"/>
                    </a:lnL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200" spc="-3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5-</a:t>
                      </a:r>
                      <a:r>
                        <a:rPr sz="1200" spc="-5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7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68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68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30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68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40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668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200" spc="-7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8-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11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8590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15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859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45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859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50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8590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200" spc="-9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12-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13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1920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20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192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60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192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70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1920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16510"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200" spc="-8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14-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15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033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25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033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80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033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90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033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1200" spc="-90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16-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17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5415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30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541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90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541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100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45415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18+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6364" marB="0"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60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6364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90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6364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Microsoft Sans Serif"/>
                          <a:cs typeface="Microsoft Sans Serif"/>
                        </a:rPr>
                        <a:t>100</a:t>
                      </a:r>
                      <a:endParaRPr sz="12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6364" marB="0">
                    <a:lnL w="28575">
                      <a:solidFill>
                        <a:srgbClr val="FFFFFF"/>
                      </a:solidFill>
                      <a:prstDash val="solid"/>
                    </a:lnL>
                    <a:lnT w="28575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390679" y="867154"/>
            <a:ext cx="4418330" cy="53848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 algn="just">
              <a:lnSpc>
                <a:spcPts val="1300"/>
              </a:lnSpc>
              <a:spcBef>
                <a:spcPts val="260"/>
              </a:spcBef>
            </a:pPr>
            <a:r>
              <a:rPr sz="12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Чтобы</a:t>
            </a:r>
            <a:r>
              <a:rPr sz="12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сохранить</a:t>
            </a:r>
            <a:r>
              <a:rPr sz="12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зрение, </a:t>
            </a:r>
            <a:r>
              <a:rPr sz="1200" spc="-45" dirty="0">
                <a:solidFill>
                  <a:srgbClr val="231F20"/>
                </a:solidFill>
                <a:latin typeface="Microsoft Sans Serif"/>
                <a:cs typeface="Microsoft Sans Serif"/>
              </a:rPr>
              <a:t>важно</a:t>
            </a:r>
            <a:r>
              <a:rPr sz="12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соблюдать</a:t>
            </a: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временной</a:t>
            </a:r>
            <a:r>
              <a:rPr sz="12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60" dirty="0">
                <a:solidFill>
                  <a:srgbClr val="231F20"/>
                </a:solidFill>
                <a:latin typeface="Microsoft Sans Serif"/>
                <a:cs typeface="Microsoft Sans Serif"/>
              </a:rPr>
              <a:t>режим</a:t>
            </a:r>
            <a:r>
              <a:rPr sz="1200" spc="-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за </a:t>
            </a:r>
            <a:r>
              <a:rPr sz="1200" spc="-45" dirty="0">
                <a:solidFill>
                  <a:srgbClr val="231F20"/>
                </a:solidFill>
                <a:latin typeface="Microsoft Sans Serif"/>
                <a:cs typeface="Microsoft Sans Serif"/>
              </a:rPr>
              <a:t>компьютером</a:t>
            </a:r>
            <a:r>
              <a:rPr sz="12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12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другими</a:t>
            </a:r>
            <a:r>
              <a:rPr sz="12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85" dirty="0">
                <a:solidFill>
                  <a:srgbClr val="231F20"/>
                </a:solidFill>
                <a:latin typeface="Microsoft Sans Serif"/>
                <a:cs typeface="Microsoft Sans Serif"/>
              </a:rPr>
              <a:t>гаджетами.</a:t>
            </a: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60" dirty="0">
                <a:solidFill>
                  <a:srgbClr val="231F20"/>
                </a:solidFill>
                <a:latin typeface="Microsoft Sans Serif"/>
                <a:cs typeface="Microsoft Sans Serif"/>
              </a:rPr>
              <a:t>Офтальмологи</a:t>
            </a:r>
            <a:r>
              <a:rPr sz="12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рекомендуют </a:t>
            </a:r>
            <a:r>
              <a:rPr sz="12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придерживаться</a:t>
            </a: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такой</a:t>
            </a:r>
            <a:r>
              <a:rPr sz="1200" spc="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таблицы: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0679" y="5267400"/>
            <a:ext cx="4502150" cy="3733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259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Также вы можете соблюдать такие простые правила и </a:t>
            </a:r>
            <a:r>
              <a:rPr sz="1200" dirty="0" err="1" smtClean="0">
                <a:solidFill>
                  <a:srgbClr val="231F20"/>
                </a:solidFill>
                <a:latin typeface="Microsoft Sans Serif"/>
                <a:cs typeface="Microsoft Sans Serif"/>
              </a:rPr>
              <a:t>позаботиться</a:t>
            </a:r>
            <a:r>
              <a:rPr sz="1200" dirty="0" smtClean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о тренировке глаз: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7701" y="5821069"/>
            <a:ext cx="3863975" cy="3733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259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Не</a:t>
            </a:r>
            <a:r>
              <a:rPr sz="12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45" dirty="0">
                <a:solidFill>
                  <a:srgbClr val="231F20"/>
                </a:solidFill>
                <a:latin typeface="Microsoft Sans Serif"/>
                <a:cs typeface="Microsoft Sans Serif"/>
              </a:rPr>
              <a:t>читайте</a:t>
            </a:r>
            <a:r>
              <a:rPr sz="12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12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не</a:t>
            </a:r>
            <a:r>
              <a:rPr sz="12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пишите </a:t>
            </a: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при</a:t>
            </a:r>
            <a:r>
              <a:rPr sz="12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слабом</a:t>
            </a:r>
            <a:r>
              <a:rPr sz="12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освещении.</a:t>
            </a:r>
            <a:r>
              <a:rPr sz="1200" spc="-9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Это </a:t>
            </a:r>
            <a:r>
              <a:rPr sz="12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приводит</a:t>
            </a:r>
            <a:r>
              <a:rPr sz="12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к</a:t>
            </a:r>
            <a:r>
              <a:rPr sz="12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перенапряжению</a:t>
            </a:r>
            <a:r>
              <a:rPr sz="12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и</a:t>
            </a:r>
            <a:r>
              <a:rPr sz="12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70" dirty="0">
                <a:solidFill>
                  <a:srgbClr val="231F20"/>
                </a:solidFill>
                <a:latin typeface="Microsoft Sans Serif"/>
                <a:cs typeface="Microsoft Sans Serif"/>
              </a:rPr>
              <a:t>вызывает</a:t>
            </a:r>
            <a:r>
              <a:rPr sz="12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головную</a:t>
            </a:r>
            <a:r>
              <a:rPr sz="1200" spc="-2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40" dirty="0">
                <a:solidFill>
                  <a:srgbClr val="231F20"/>
                </a:solidFill>
                <a:latin typeface="Microsoft Sans Serif"/>
                <a:cs typeface="Microsoft Sans Serif"/>
              </a:rPr>
              <a:t>боль.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75058" y="302066"/>
            <a:ext cx="3848536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65" dirty="0"/>
              <a:t>  </a:t>
            </a:r>
            <a:r>
              <a:rPr lang="ru-RU" dirty="0" smtClean="0"/>
              <a:t>В</a:t>
            </a:r>
            <a:r>
              <a:rPr dirty="0" smtClean="0"/>
              <a:t>РЕМЕННОЙ </a:t>
            </a:r>
            <a:r>
              <a:rPr dirty="0"/>
              <a:t>РЕЖИМ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88379" y="7223467"/>
            <a:ext cx="1536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9B9B9B"/>
                </a:solidFill>
                <a:latin typeface="Microsoft Sans Serif"/>
                <a:cs typeface="Microsoft Sans Serif"/>
              </a:rPr>
              <a:t>06</a:t>
            </a:r>
            <a:endParaRPr sz="900">
              <a:latin typeface="Microsoft Sans Serif"/>
              <a:cs typeface="Microsoft Sans Serif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68381" y="5706018"/>
            <a:ext cx="4591685" cy="629285"/>
            <a:chOff x="368381" y="5706018"/>
            <a:chExt cx="4591685" cy="629285"/>
          </a:xfrm>
        </p:grpSpPr>
        <p:sp>
          <p:nvSpPr>
            <p:cNvPr id="13" name="object 13"/>
            <p:cNvSpPr/>
            <p:nvPr/>
          </p:nvSpPr>
          <p:spPr>
            <a:xfrm>
              <a:off x="374680" y="5712317"/>
              <a:ext cx="4578985" cy="616585"/>
            </a:xfrm>
            <a:custGeom>
              <a:avLst/>
              <a:gdLst/>
              <a:ahLst/>
              <a:cxnLst/>
              <a:rect l="l" t="t" r="r" b="b"/>
              <a:pathLst>
                <a:path w="4578985" h="616585">
                  <a:moveTo>
                    <a:pt x="4398632" y="616229"/>
                  </a:moveTo>
                  <a:lnTo>
                    <a:pt x="180009" y="616229"/>
                  </a:lnTo>
                  <a:lnTo>
                    <a:pt x="132156" y="609800"/>
                  </a:lnTo>
                  <a:lnTo>
                    <a:pt x="89155" y="591655"/>
                  </a:lnTo>
                  <a:lnTo>
                    <a:pt x="52724" y="563511"/>
                  </a:lnTo>
                  <a:lnTo>
                    <a:pt x="24576" y="527082"/>
                  </a:lnTo>
                  <a:lnTo>
                    <a:pt x="6430" y="484084"/>
                  </a:lnTo>
                  <a:lnTo>
                    <a:pt x="0" y="436232"/>
                  </a:lnTo>
                  <a:lnTo>
                    <a:pt x="0" y="180009"/>
                  </a:lnTo>
                  <a:lnTo>
                    <a:pt x="6430" y="132156"/>
                  </a:lnTo>
                  <a:lnTo>
                    <a:pt x="24576" y="89155"/>
                  </a:lnTo>
                  <a:lnTo>
                    <a:pt x="52724" y="52724"/>
                  </a:lnTo>
                  <a:lnTo>
                    <a:pt x="89155" y="24576"/>
                  </a:lnTo>
                  <a:lnTo>
                    <a:pt x="132156" y="6430"/>
                  </a:lnTo>
                  <a:lnTo>
                    <a:pt x="180009" y="0"/>
                  </a:lnTo>
                  <a:lnTo>
                    <a:pt x="4398632" y="0"/>
                  </a:lnTo>
                  <a:lnTo>
                    <a:pt x="4446484" y="6430"/>
                  </a:lnTo>
                  <a:lnTo>
                    <a:pt x="4489482" y="24576"/>
                  </a:lnTo>
                  <a:lnTo>
                    <a:pt x="4525911" y="52724"/>
                  </a:lnTo>
                  <a:lnTo>
                    <a:pt x="4554055" y="89155"/>
                  </a:lnTo>
                  <a:lnTo>
                    <a:pt x="4572200" y="132156"/>
                  </a:lnTo>
                  <a:lnTo>
                    <a:pt x="4578629" y="180009"/>
                  </a:lnTo>
                  <a:lnTo>
                    <a:pt x="4578629" y="436232"/>
                  </a:lnTo>
                  <a:lnTo>
                    <a:pt x="4572200" y="484084"/>
                  </a:lnTo>
                  <a:lnTo>
                    <a:pt x="4554055" y="527082"/>
                  </a:lnTo>
                  <a:lnTo>
                    <a:pt x="4525911" y="563511"/>
                  </a:lnTo>
                  <a:lnTo>
                    <a:pt x="4489482" y="591655"/>
                  </a:lnTo>
                  <a:lnTo>
                    <a:pt x="4446484" y="609800"/>
                  </a:lnTo>
                  <a:lnTo>
                    <a:pt x="4398632" y="616229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38755" y="5860880"/>
              <a:ext cx="309245" cy="309245"/>
            </a:xfrm>
            <a:custGeom>
              <a:avLst/>
              <a:gdLst/>
              <a:ahLst/>
              <a:cxnLst/>
              <a:rect l="l" t="t" r="r" b="b"/>
              <a:pathLst>
                <a:path w="309244" h="309245">
                  <a:moveTo>
                    <a:pt x="154584" y="0"/>
                  </a:moveTo>
                  <a:lnTo>
                    <a:pt x="105720" y="7880"/>
                  </a:lnTo>
                  <a:lnTo>
                    <a:pt x="63285" y="29823"/>
                  </a:lnTo>
                  <a:lnTo>
                    <a:pt x="29823" y="63285"/>
                  </a:lnTo>
                  <a:lnTo>
                    <a:pt x="7880" y="105720"/>
                  </a:lnTo>
                  <a:lnTo>
                    <a:pt x="0" y="154584"/>
                  </a:lnTo>
                  <a:lnTo>
                    <a:pt x="7880" y="203447"/>
                  </a:lnTo>
                  <a:lnTo>
                    <a:pt x="29823" y="245883"/>
                  </a:lnTo>
                  <a:lnTo>
                    <a:pt x="63285" y="279345"/>
                  </a:lnTo>
                  <a:lnTo>
                    <a:pt x="105720" y="301288"/>
                  </a:lnTo>
                  <a:lnTo>
                    <a:pt x="154584" y="309168"/>
                  </a:lnTo>
                  <a:lnTo>
                    <a:pt x="203443" y="301288"/>
                  </a:lnTo>
                  <a:lnTo>
                    <a:pt x="245877" y="279345"/>
                  </a:lnTo>
                  <a:lnTo>
                    <a:pt x="279341" y="245883"/>
                  </a:lnTo>
                  <a:lnTo>
                    <a:pt x="301287" y="203447"/>
                  </a:lnTo>
                  <a:lnTo>
                    <a:pt x="309168" y="154584"/>
                  </a:lnTo>
                  <a:lnTo>
                    <a:pt x="301287" y="105720"/>
                  </a:lnTo>
                  <a:lnTo>
                    <a:pt x="279341" y="63285"/>
                  </a:lnTo>
                  <a:lnTo>
                    <a:pt x="245877" y="29823"/>
                  </a:lnTo>
                  <a:lnTo>
                    <a:pt x="203443" y="7880"/>
                  </a:lnTo>
                  <a:lnTo>
                    <a:pt x="154584" y="0"/>
                  </a:lnTo>
                  <a:close/>
                </a:path>
              </a:pathLst>
            </a:custGeom>
            <a:solidFill>
              <a:srgbClr val="2440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34231" y="5851168"/>
            <a:ext cx="118110" cy="3117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b="1" spc="-35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47687" y="6526443"/>
            <a:ext cx="3884295" cy="3733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259"/>
              </a:spcBef>
            </a:pPr>
            <a:r>
              <a:rPr sz="12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Упражняйтесь</a:t>
            </a:r>
            <a:r>
              <a:rPr sz="12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узнавание</a:t>
            </a:r>
            <a:r>
              <a:rPr sz="12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предметов,</a:t>
            </a:r>
            <a:r>
              <a:rPr sz="1200" spc="-5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находящихся</a:t>
            </a:r>
            <a:r>
              <a:rPr sz="12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30" dirty="0">
                <a:solidFill>
                  <a:srgbClr val="231F20"/>
                </a:solidFill>
                <a:latin typeface="Microsoft Sans Serif"/>
                <a:cs typeface="Microsoft Sans Serif"/>
              </a:rPr>
              <a:t>вдали, </a:t>
            </a: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но</a:t>
            </a:r>
            <a:r>
              <a:rPr sz="12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не</a:t>
            </a:r>
            <a:r>
              <a:rPr sz="1200" spc="-5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щурьтесь.</a:t>
            </a:r>
            <a:endParaRPr sz="1200">
              <a:latin typeface="Microsoft Sans Serif"/>
              <a:cs typeface="Microsoft Sans Serif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68381" y="6411307"/>
            <a:ext cx="4591685" cy="629285"/>
            <a:chOff x="368381" y="6411307"/>
            <a:chExt cx="4591685" cy="629285"/>
          </a:xfrm>
        </p:grpSpPr>
        <p:sp>
          <p:nvSpPr>
            <p:cNvPr id="18" name="object 18"/>
            <p:cNvSpPr/>
            <p:nvPr/>
          </p:nvSpPr>
          <p:spPr>
            <a:xfrm>
              <a:off x="374680" y="6417607"/>
              <a:ext cx="4578985" cy="616585"/>
            </a:xfrm>
            <a:custGeom>
              <a:avLst/>
              <a:gdLst/>
              <a:ahLst/>
              <a:cxnLst/>
              <a:rect l="l" t="t" r="r" b="b"/>
              <a:pathLst>
                <a:path w="4578985" h="616584">
                  <a:moveTo>
                    <a:pt x="4398632" y="616229"/>
                  </a:moveTo>
                  <a:lnTo>
                    <a:pt x="180009" y="616229"/>
                  </a:lnTo>
                  <a:lnTo>
                    <a:pt x="132156" y="609799"/>
                  </a:lnTo>
                  <a:lnTo>
                    <a:pt x="89155" y="591653"/>
                  </a:lnTo>
                  <a:lnTo>
                    <a:pt x="52724" y="563506"/>
                  </a:lnTo>
                  <a:lnTo>
                    <a:pt x="24576" y="527077"/>
                  </a:lnTo>
                  <a:lnTo>
                    <a:pt x="6430" y="484080"/>
                  </a:lnTo>
                  <a:lnTo>
                    <a:pt x="0" y="436232"/>
                  </a:lnTo>
                  <a:lnTo>
                    <a:pt x="0" y="179997"/>
                  </a:lnTo>
                  <a:lnTo>
                    <a:pt x="6430" y="132149"/>
                  </a:lnTo>
                  <a:lnTo>
                    <a:pt x="24576" y="89152"/>
                  </a:lnTo>
                  <a:lnTo>
                    <a:pt x="52724" y="52722"/>
                  </a:lnTo>
                  <a:lnTo>
                    <a:pt x="89155" y="24576"/>
                  </a:lnTo>
                  <a:lnTo>
                    <a:pt x="132156" y="6430"/>
                  </a:lnTo>
                  <a:lnTo>
                    <a:pt x="180009" y="0"/>
                  </a:lnTo>
                  <a:lnTo>
                    <a:pt x="4398632" y="0"/>
                  </a:lnTo>
                  <a:lnTo>
                    <a:pt x="4446484" y="6430"/>
                  </a:lnTo>
                  <a:lnTo>
                    <a:pt x="4489482" y="24576"/>
                  </a:lnTo>
                  <a:lnTo>
                    <a:pt x="4525911" y="52722"/>
                  </a:lnTo>
                  <a:lnTo>
                    <a:pt x="4554055" y="89152"/>
                  </a:lnTo>
                  <a:lnTo>
                    <a:pt x="4572200" y="132149"/>
                  </a:lnTo>
                  <a:lnTo>
                    <a:pt x="4578629" y="179997"/>
                  </a:lnTo>
                  <a:lnTo>
                    <a:pt x="4578629" y="436232"/>
                  </a:lnTo>
                  <a:lnTo>
                    <a:pt x="4572200" y="484080"/>
                  </a:lnTo>
                  <a:lnTo>
                    <a:pt x="4554055" y="527077"/>
                  </a:lnTo>
                  <a:lnTo>
                    <a:pt x="4525911" y="563506"/>
                  </a:lnTo>
                  <a:lnTo>
                    <a:pt x="4489482" y="591653"/>
                  </a:lnTo>
                  <a:lnTo>
                    <a:pt x="4446484" y="609799"/>
                  </a:lnTo>
                  <a:lnTo>
                    <a:pt x="4398632" y="616229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38755" y="6566169"/>
              <a:ext cx="309245" cy="309245"/>
            </a:xfrm>
            <a:custGeom>
              <a:avLst/>
              <a:gdLst/>
              <a:ahLst/>
              <a:cxnLst/>
              <a:rect l="l" t="t" r="r" b="b"/>
              <a:pathLst>
                <a:path w="309244" h="309245">
                  <a:moveTo>
                    <a:pt x="154584" y="0"/>
                  </a:moveTo>
                  <a:lnTo>
                    <a:pt x="105720" y="7880"/>
                  </a:lnTo>
                  <a:lnTo>
                    <a:pt x="63285" y="29823"/>
                  </a:lnTo>
                  <a:lnTo>
                    <a:pt x="29823" y="63285"/>
                  </a:lnTo>
                  <a:lnTo>
                    <a:pt x="7880" y="105720"/>
                  </a:lnTo>
                  <a:lnTo>
                    <a:pt x="0" y="154584"/>
                  </a:lnTo>
                  <a:lnTo>
                    <a:pt x="7880" y="203447"/>
                  </a:lnTo>
                  <a:lnTo>
                    <a:pt x="29823" y="245883"/>
                  </a:lnTo>
                  <a:lnTo>
                    <a:pt x="63285" y="279345"/>
                  </a:lnTo>
                  <a:lnTo>
                    <a:pt x="105720" y="301288"/>
                  </a:lnTo>
                  <a:lnTo>
                    <a:pt x="154584" y="309168"/>
                  </a:lnTo>
                  <a:lnTo>
                    <a:pt x="203443" y="301288"/>
                  </a:lnTo>
                  <a:lnTo>
                    <a:pt x="245877" y="279345"/>
                  </a:lnTo>
                  <a:lnTo>
                    <a:pt x="279341" y="245883"/>
                  </a:lnTo>
                  <a:lnTo>
                    <a:pt x="301287" y="203447"/>
                  </a:lnTo>
                  <a:lnTo>
                    <a:pt x="309168" y="154584"/>
                  </a:lnTo>
                  <a:lnTo>
                    <a:pt x="301287" y="105720"/>
                  </a:lnTo>
                  <a:lnTo>
                    <a:pt x="279341" y="63285"/>
                  </a:lnTo>
                  <a:lnTo>
                    <a:pt x="245877" y="29823"/>
                  </a:lnTo>
                  <a:lnTo>
                    <a:pt x="203443" y="7880"/>
                  </a:lnTo>
                  <a:lnTo>
                    <a:pt x="154584" y="0"/>
                  </a:lnTo>
                  <a:close/>
                </a:path>
              </a:pathLst>
            </a:custGeom>
            <a:solidFill>
              <a:srgbClr val="2440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18145" y="6556452"/>
            <a:ext cx="150495" cy="3117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50" b="1" spc="-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50">
              <a:latin typeface="Arial"/>
              <a:cs typeface="Aria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36085" y="7224883"/>
            <a:ext cx="129237" cy="129237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28578" y="7224883"/>
            <a:ext cx="129237" cy="129237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3592" y="7224883"/>
            <a:ext cx="129237" cy="129237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3431101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23594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object 2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46344" y="7224883"/>
            <a:ext cx="129237" cy="129237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38837" y="7224883"/>
            <a:ext cx="129237" cy="129237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3851" y="7224883"/>
            <a:ext cx="129237" cy="129237"/>
          </a:xfrm>
          <a:prstGeom prst="rect">
            <a:avLst/>
          </a:prstGeom>
        </p:spPr>
      </p:pic>
      <p:sp>
        <p:nvSpPr>
          <p:cNvPr id="29" name="object 29"/>
          <p:cNvSpPr/>
          <p:nvPr/>
        </p:nvSpPr>
        <p:spPr>
          <a:xfrm>
            <a:off x="841359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633852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1" name="object 3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57371" y="7218690"/>
            <a:ext cx="696810" cy="142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8499" y="866695"/>
            <a:ext cx="2235835" cy="2200602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260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Разместите на окне, на уровне глаз любую метку (это может быть точка, крестик, кружочек). Внимательно рассмотрите метку в течение 3 секунд. Затем пере- ведите взгляд вдаль на мелкий трудно различимый объект в течение 7 секунд, не меняя положения глаз. Затем снова вернуться взглядом к метке.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ts val="1205"/>
              </a:lnSpc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Повторять это упражнение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ts val="1370"/>
              </a:lnSpc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в течение 5 минут.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2873" y="302066"/>
            <a:ext cx="423926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500" b="1" spc="-85" dirty="0">
                <a:solidFill>
                  <a:srgbClr val="244093"/>
                </a:solidFill>
                <a:latin typeface="Tahoma"/>
                <a:cs typeface="Tahoma"/>
              </a:rPr>
              <a:t>З</a:t>
            </a:r>
            <a:r>
              <a:rPr sz="2500" b="1" spc="-85" dirty="0" smtClean="0">
                <a:solidFill>
                  <a:srgbClr val="244093"/>
                </a:solidFill>
                <a:latin typeface="Tahoma"/>
                <a:cs typeface="Tahoma"/>
              </a:rPr>
              <a:t>РЕНИЕ</a:t>
            </a:r>
            <a:r>
              <a:rPr sz="2500" b="1" spc="-85" dirty="0">
                <a:solidFill>
                  <a:srgbClr val="244093"/>
                </a:solidFill>
                <a:latin typeface="Tahoma"/>
                <a:cs typeface="Tahoma"/>
              </a:rPr>
              <a:t>,</a:t>
            </a:r>
            <a:r>
              <a:rPr sz="2500" b="1" spc="-459" dirty="0">
                <a:solidFill>
                  <a:srgbClr val="244093"/>
                </a:solidFill>
                <a:latin typeface="Tahoma"/>
                <a:cs typeface="Tahoma"/>
              </a:rPr>
              <a:t> </a:t>
            </a:r>
            <a:r>
              <a:rPr sz="2500" b="1" spc="-45" dirty="0">
                <a:solidFill>
                  <a:srgbClr val="244093"/>
                </a:solidFill>
                <a:latin typeface="Tahoma"/>
                <a:cs typeface="Tahoma"/>
              </a:rPr>
              <a:t>КАК</a:t>
            </a:r>
            <a:r>
              <a:rPr sz="2500" b="1" spc="-365" dirty="0">
                <a:solidFill>
                  <a:srgbClr val="244093"/>
                </a:solidFill>
                <a:latin typeface="Tahoma"/>
                <a:cs typeface="Tahoma"/>
              </a:rPr>
              <a:t> </a:t>
            </a:r>
            <a:r>
              <a:rPr sz="2500" b="1" spc="65" dirty="0">
                <a:solidFill>
                  <a:srgbClr val="244093"/>
                </a:solidFill>
                <a:latin typeface="Tahoma"/>
                <a:cs typeface="Tahoma"/>
              </a:rPr>
              <a:t>У</a:t>
            </a:r>
            <a:r>
              <a:rPr sz="2500" b="1" spc="-365" dirty="0">
                <a:solidFill>
                  <a:srgbClr val="244093"/>
                </a:solidFill>
                <a:latin typeface="Tahoma"/>
                <a:cs typeface="Tahoma"/>
              </a:rPr>
              <a:t> </a:t>
            </a:r>
            <a:r>
              <a:rPr sz="2500" b="1" spc="-95" dirty="0">
                <a:solidFill>
                  <a:srgbClr val="244093"/>
                </a:solidFill>
                <a:latin typeface="Tahoma"/>
                <a:cs typeface="Tahoma"/>
              </a:rPr>
              <a:t>СУПЕРМЕНА</a:t>
            </a:r>
            <a:endParaRPr sz="25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2873" y="3076699"/>
            <a:ext cx="3375628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500" b="1" dirty="0">
                <a:solidFill>
                  <a:srgbClr val="244093"/>
                </a:solidFill>
                <a:latin typeface="Tahoma"/>
                <a:cs typeface="Tahoma"/>
              </a:rPr>
              <a:t>т</a:t>
            </a:r>
            <a:r>
              <a:rPr sz="2500" b="1" dirty="0" err="1" smtClean="0">
                <a:solidFill>
                  <a:srgbClr val="244093"/>
                </a:solidFill>
                <a:latin typeface="Tahoma"/>
                <a:cs typeface="Tahoma"/>
              </a:rPr>
              <a:t>ренировка</a:t>
            </a:r>
            <a:r>
              <a:rPr sz="2500" b="1" dirty="0" smtClean="0">
                <a:solidFill>
                  <a:srgbClr val="244093"/>
                </a:solidFill>
                <a:latin typeface="Tahoma"/>
                <a:cs typeface="Tahoma"/>
              </a:rPr>
              <a:t> </a:t>
            </a:r>
            <a:r>
              <a:rPr sz="2500" b="1" dirty="0">
                <a:solidFill>
                  <a:srgbClr val="244093"/>
                </a:solidFill>
                <a:latin typeface="Tahoma"/>
                <a:cs typeface="Tahoma"/>
              </a:rPr>
              <a:t>зрения</a:t>
            </a:r>
            <a:endParaRPr sz="2500" dirty="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2873" y="3274502"/>
            <a:ext cx="4414087" cy="664284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2500" b="1" dirty="0">
                <a:solidFill>
                  <a:srgbClr val="244093"/>
                </a:solidFill>
                <a:latin typeface="Tahoma"/>
                <a:cs typeface="Tahoma"/>
              </a:rPr>
              <a:t>на внимательность</a:t>
            </a:r>
            <a:endParaRPr sz="2500" dirty="0">
              <a:latin typeface="Tahoma"/>
              <a:cs typeface="Tahoma"/>
            </a:endParaRPr>
          </a:p>
          <a:p>
            <a:pPr marL="27940">
              <a:lnSpc>
                <a:spcPct val="100000"/>
              </a:lnSpc>
              <a:spcBef>
                <a:spcPts val="215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Найдите последовательно цифры от 1 до 90 включительно.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4680" y="6229637"/>
            <a:ext cx="4578985" cy="821690"/>
          </a:xfrm>
          <a:custGeom>
            <a:avLst/>
            <a:gdLst/>
            <a:ahLst/>
            <a:cxnLst/>
            <a:rect l="l" t="t" r="r" b="b"/>
            <a:pathLst>
              <a:path w="4578985" h="821690">
                <a:moveTo>
                  <a:pt x="4398632" y="821347"/>
                </a:moveTo>
                <a:lnTo>
                  <a:pt x="180009" y="821347"/>
                </a:lnTo>
                <a:lnTo>
                  <a:pt x="132156" y="814917"/>
                </a:lnTo>
                <a:lnTo>
                  <a:pt x="89155" y="796773"/>
                </a:lnTo>
                <a:lnTo>
                  <a:pt x="52724" y="768629"/>
                </a:lnTo>
                <a:lnTo>
                  <a:pt x="24576" y="732200"/>
                </a:lnTo>
                <a:lnTo>
                  <a:pt x="6430" y="689202"/>
                </a:lnTo>
                <a:lnTo>
                  <a:pt x="0" y="641350"/>
                </a:lnTo>
                <a:lnTo>
                  <a:pt x="0" y="179997"/>
                </a:lnTo>
                <a:lnTo>
                  <a:pt x="6430" y="132144"/>
                </a:lnTo>
                <a:lnTo>
                  <a:pt x="24576" y="89146"/>
                </a:lnTo>
                <a:lnTo>
                  <a:pt x="52724" y="52717"/>
                </a:lnTo>
                <a:lnTo>
                  <a:pt x="89155" y="24573"/>
                </a:lnTo>
                <a:lnTo>
                  <a:pt x="132156" y="6429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29"/>
                </a:lnTo>
                <a:lnTo>
                  <a:pt x="4489482" y="24573"/>
                </a:lnTo>
                <a:lnTo>
                  <a:pt x="4525911" y="52717"/>
                </a:lnTo>
                <a:lnTo>
                  <a:pt x="4554055" y="89146"/>
                </a:lnTo>
                <a:lnTo>
                  <a:pt x="4572200" y="132144"/>
                </a:lnTo>
                <a:lnTo>
                  <a:pt x="4578629" y="179997"/>
                </a:lnTo>
                <a:lnTo>
                  <a:pt x="4578629" y="641350"/>
                </a:lnTo>
                <a:lnTo>
                  <a:pt x="4572200" y="689202"/>
                </a:lnTo>
                <a:lnTo>
                  <a:pt x="4554055" y="732200"/>
                </a:lnTo>
                <a:lnTo>
                  <a:pt x="4525911" y="768629"/>
                </a:lnTo>
                <a:lnTo>
                  <a:pt x="4489482" y="796773"/>
                </a:lnTo>
                <a:lnTo>
                  <a:pt x="4446484" y="814917"/>
                </a:lnTo>
                <a:lnTo>
                  <a:pt x="4398632" y="821347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72951" y="6288467"/>
            <a:ext cx="4396105" cy="111312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628650">
              <a:lnSpc>
                <a:spcPts val="1300"/>
              </a:lnSpc>
              <a:spcBef>
                <a:spcPts val="259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За 5-10 минут у вас исключительная наблюдательность. За 10-15 минут – хорошая.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ts val="1210"/>
              </a:lnSpc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За 15-20 минут – средняя.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ts val="1370"/>
              </a:lnSpc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За 20-25 минут – удовлетворительная.</a:t>
            </a:r>
            <a:endParaRPr sz="12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200" dirty="0">
              <a:latin typeface="Microsoft Sans Serif"/>
              <a:cs typeface="Microsoft Sans Serif"/>
            </a:endParaRPr>
          </a:p>
          <a:p>
            <a:pPr marR="5080" algn="r">
              <a:lnSpc>
                <a:spcPct val="100000"/>
              </a:lnSpc>
            </a:pPr>
            <a:r>
              <a:rPr sz="900" spc="-25" dirty="0">
                <a:solidFill>
                  <a:srgbClr val="9B9B9B"/>
                </a:solidFill>
                <a:latin typeface="Microsoft Sans Serif"/>
                <a:cs typeface="Microsoft Sans Serif"/>
              </a:rPr>
              <a:t>07</a:t>
            </a:r>
            <a:endParaRPr sz="900" dirty="0">
              <a:latin typeface="Microsoft Sans Serif"/>
              <a:cs typeface="Microsoft Sans Serif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891321" y="731037"/>
            <a:ext cx="1953260" cy="2425065"/>
            <a:chOff x="2891321" y="731037"/>
            <a:chExt cx="1953260" cy="2425065"/>
          </a:xfrm>
        </p:grpSpPr>
        <p:sp>
          <p:nvSpPr>
            <p:cNvPr id="9" name="object 9"/>
            <p:cNvSpPr/>
            <p:nvPr/>
          </p:nvSpPr>
          <p:spPr>
            <a:xfrm>
              <a:off x="4305325" y="971816"/>
              <a:ext cx="290195" cy="388620"/>
            </a:xfrm>
            <a:custGeom>
              <a:avLst/>
              <a:gdLst/>
              <a:ahLst/>
              <a:cxnLst/>
              <a:rect l="l" t="t" r="r" b="b"/>
              <a:pathLst>
                <a:path w="290195" h="388619">
                  <a:moveTo>
                    <a:pt x="289572" y="0"/>
                  </a:moveTo>
                  <a:lnTo>
                    <a:pt x="0" y="0"/>
                  </a:lnTo>
                  <a:lnTo>
                    <a:pt x="0" y="388378"/>
                  </a:lnTo>
                  <a:lnTo>
                    <a:pt x="289572" y="388378"/>
                  </a:lnTo>
                  <a:lnTo>
                    <a:pt x="289572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320400" y="987069"/>
              <a:ext cx="259715" cy="358140"/>
            </a:xfrm>
            <a:custGeom>
              <a:avLst/>
              <a:gdLst/>
              <a:ahLst/>
              <a:cxnLst/>
              <a:rect l="l" t="t" r="r" b="b"/>
              <a:pathLst>
                <a:path w="259714" h="358140">
                  <a:moveTo>
                    <a:pt x="259422" y="0"/>
                  </a:moveTo>
                  <a:lnTo>
                    <a:pt x="0" y="0"/>
                  </a:lnTo>
                  <a:lnTo>
                    <a:pt x="0" y="357860"/>
                  </a:lnTo>
                  <a:lnTo>
                    <a:pt x="259422" y="357860"/>
                  </a:lnTo>
                  <a:lnTo>
                    <a:pt x="259422" y="0"/>
                  </a:lnTo>
                  <a:close/>
                </a:path>
              </a:pathLst>
            </a:custGeom>
            <a:solidFill>
              <a:srgbClr val="FAFB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04461" y="1110869"/>
              <a:ext cx="99060" cy="113664"/>
            </a:xfrm>
            <a:custGeom>
              <a:avLst/>
              <a:gdLst/>
              <a:ahLst/>
              <a:cxnLst/>
              <a:rect l="l" t="t" r="r" b="b"/>
              <a:pathLst>
                <a:path w="99060" h="113665">
                  <a:moveTo>
                    <a:pt x="99047" y="0"/>
                  </a:moveTo>
                  <a:lnTo>
                    <a:pt x="0" y="0"/>
                  </a:lnTo>
                  <a:lnTo>
                    <a:pt x="0" y="113169"/>
                  </a:lnTo>
                  <a:lnTo>
                    <a:pt x="99047" y="113169"/>
                  </a:lnTo>
                  <a:lnTo>
                    <a:pt x="99047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91321" y="731037"/>
              <a:ext cx="1953188" cy="2425026"/>
            </a:xfrm>
            <a:prstGeom prst="rect">
              <a:avLst/>
            </a:prstGeom>
          </p:spPr>
        </p:pic>
      </p:grpSp>
      <p:grpSp>
        <p:nvGrpSpPr>
          <p:cNvPr id="13" name="object 13"/>
          <p:cNvGrpSpPr/>
          <p:nvPr/>
        </p:nvGrpSpPr>
        <p:grpSpPr>
          <a:xfrm>
            <a:off x="368376" y="4008551"/>
            <a:ext cx="4590415" cy="2141855"/>
            <a:chOff x="368376" y="4008551"/>
            <a:chExt cx="4590415" cy="2141855"/>
          </a:xfrm>
        </p:grpSpPr>
        <p:sp>
          <p:nvSpPr>
            <p:cNvPr id="14" name="object 14"/>
            <p:cNvSpPr/>
            <p:nvPr/>
          </p:nvSpPr>
          <p:spPr>
            <a:xfrm>
              <a:off x="374675" y="4014851"/>
              <a:ext cx="4577715" cy="2129790"/>
            </a:xfrm>
            <a:custGeom>
              <a:avLst/>
              <a:gdLst/>
              <a:ahLst/>
              <a:cxnLst/>
              <a:rect l="l" t="t" r="r" b="b"/>
              <a:pathLst>
                <a:path w="4577715" h="2129790">
                  <a:moveTo>
                    <a:pt x="4577283" y="2129193"/>
                  </a:moveTo>
                  <a:lnTo>
                    <a:pt x="0" y="2129193"/>
                  </a:lnTo>
                  <a:lnTo>
                    <a:pt x="0" y="0"/>
                  </a:lnTo>
                  <a:lnTo>
                    <a:pt x="4577283" y="0"/>
                  </a:lnTo>
                  <a:lnTo>
                    <a:pt x="4577283" y="2129193"/>
                  </a:lnTo>
                  <a:close/>
                </a:path>
                <a:path w="4577715" h="2129790">
                  <a:moveTo>
                    <a:pt x="3796944" y="1762302"/>
                  </a:moveTo>
                  <a:lnTo>
                    <a:pt x="780338" y="1762302"/>
                  </a:lnTo>
                  <a:lnTo>
                    <a:pt x="780338" y="359079"/>
                  </a:lnTo>
                  <a:lnTo>
                    <a:pt x="3796944" y="359079"/>
                  </a:lnTo>
                  <a:lnTo>
                    <a:pt x="3796944" y="1762302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4686" y="4014853"/>
              <a:ext cx="4577715" cy="2129790"/>
            </a:xfrm>
            <a:custGeom>
              <a:avLst/>
              <a:gdLst/>
              <a:ahLst/>
              <a:cxnLst/>
              <a:rect l="l" t="t" r="r" b="b"/>
              <a:pathLst>
                <a:path w="4577715" h="2129790">
                  <a:moveTo>
                    <a:pt x="0" y="0"/>
                  </a:moveTo>
                  <a:lnTo>
                    <a:pt x="4577283" y="2129193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74680" y="4014853"/>
              <a:ext cx="4577715" cy="2129790"/>
            </a:xfrm>
            <a:custGeom>
              <a:avLst/>
              <a:gdLst/>
              <a:ahLst/>
              <a:cxnLst/>
              <a:rect l="l" t="t" r="r" b="b"/>
              <a:pathLst>
                <a:path w="4577715" h="2129790">
                  <a:moveTo>
                    <a:pt x="4577283" y="0"/>
                  </a:moveTo>
                  <a:lnTo>
                    <a:pt x="0" y="2129193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664110" y="4014853"/>
              <a:ext cx="0" cy="1060450"/>
            </a:xfrm>
            <a:custGeom>
              <a:avLst/>
              <a:gdLst/>
              <a:ahLst/>
              <a:cxnLst/>
              <a:rect l="l" t="t" r="r" b="b"/>
              <a:pathLst>
                <a:path h="1060450">
                  <a:moveTo>
                    <a:pt x="0" y="1060323"/>
                  </a:moveTo>
                  <a:lnTo>
                    <a:pt x="0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341270" y="5227447"/>
              <a:ext cx="645795" cy="549910"/>
            </a:xfrm>
            <a:custGeom>
              <a:avLst/>
              <a:gdLst/>
              <a:ahLst/>
              <a:cxnLst/>
              <a:rect l="l" t="t" r="r" b="b"/>
              <a:pathLst>
                <a:path w="645794" h="549910">
                  <a:moveTo>
                    <a:pt x="645680" y="549706"/>
                  </a:moveTo>
                  <a:lnTo>
                    <a:pt x="0" y="549706"/>
                  </a:lnTo>
                  <a:lnTo>
                    <a:pt x="0" y="0"/>
                  </a:lnTo>
                  <a:lnTo>
                    <a:pt x="645680" y="0"/>
                  </a:lnTo>
                  <a:lnTo>
                    <a:pt x="645680" y="549706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62340" y="4974198"/>
              <a:ext cx="201968" cy="201955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2424008" y="4135046"/>
              <a:ext cx="478790" cy="478155"/>
            </a:xfrm>
            <a:custGeom>
              <a:avLst/>
              <a:gdLst/>
              <a:ahLst/>
              <a:cxnLst/>
              <a:rect l="l" t="t" r="r" b="b"/>
              <a:pathLst>
                <a:path w="478789" h="478154">
                  <a:moveTo>
                    <a:pt x="239318" y="0"/>
                  </a:moveTo>
                  <a:lnTo>
                    <a:pt x="191084" y="4853"/>
                  </a:lnTo>
                  <a:lnTo>
                    <a:pt x="146161" y="18771"/>
                  </a:lnTo>
                  <a:lnTo>
                    <a:pt x="105509" y="40796"/>
                  </a:lnTo>
                  <a:lnTo>
                    <a:pt x="70091" y="69965"/>
                  </a:lnTo>
                  <a:lnTo>
                    <a:pt x="40869" y="105320"/>
                  </a:lnTo>
                  <a:lnTo>
                    <a:pt x="18805" y="145898"/>
                  </a:lnTo>
                  <a:lnTo>
                    <a:pt x="4861" y="190741"/>
                  </a:lnTo>
                  <a:lnTo>
                    <a:pt x="0" y="238887"/>
                  </a:lnTo>
                  <a:lnTo>
                    <a:pt x="4861" y="287032"/>
                  </a:lnTo>
                  <a:lnTo>
                    <a:pt x="18805" y="331875"/>
                  </a:lnTo>
                  <a:lnTo>
                    <a:pt x="40869" y="372453"/>
                  </a:lnTo>
                  <a:lnTo>
                    <a:pt x="70091" y="407808"/>
                  </a:lnTo>
                  <a:lnTo>
                    <a:pt x="105509" y="436977"/>
                  </a:lnTo>
                  <a:lnTo>
                    <a:pt x="146161" y="459002"/>
                  </a:lnTo>
                  <a:lnTo>
                    <a:pt x="191084" y="472920"/>
                  </a:lnTo>
                  <a:lnTo>
                    <a:pt x="239318" y="477774"/>
                  </a:lnTo>
                  <a:lnTo>
                    <a:pt x="287548" y="472920"/>
                  </a:lnTo>
                  <a:lnTo>
                    <a:pt x="332471" y="459002"/>
                  </a:lnTo>
                  <a:lnTo>
                    <a:pt x="373122" y="436977"/>
                  </a:lnTo>
                  <a:lnTo>
                    <a:pt x="408541" y="407808"/>
                  </a:lnTo>
                  <a:lnTo>
                    <a:pt x="437764" y="372453"/>
                  </a:lnTo>
                  <a:lnTo>
                    <a:pt x="459830" y="331875"/>
                  </a:lnTo>
                  <a:lnTo>
                    <a:pt x="473775" y="287032"/>
                  </a:lnTo>
                  <a:lnTo>
                    <a:pt x="478637" y="238887"/>
                  </a:lnTo>
                  <a:lnTo>
                    <a:pt x="473775" y="190741"/>
                  </a:lnTo>
                  <a:lnTo>
                    <a:pt x="459830" y="145898"/>
                  </a:lnTo>
                  <a:lnTo>
                    <a:pt x="437764" y="105320"/>
                  </a:lnTo>
                  <a:lnTo>
                    <a:pt x="408541" y="69965"/>
                  </a:lnTo>
                  <a:lnTo>
                    <a:pt x="373122" y="40796"/>
                  </a:lnTo>
                  <a:lnTo>
                    <a:pt x="332471" y="18771"/>
                  </a:lnTo>
                  <a:lnTo>
                    <a:pt x="287548" y="4853"/>
                  </a:lnTo>
                  <a:lnTo>
                    <a:pt x="23931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424008" y="4135046"/>
              <a:ext cx="478790" cy="478155"/>
            </a:xfrm>
            <a:custGeom>
              <a:avLst/>
              <a:gdLst/>
              <a:ahLst/>
              <a:cxnLst/>
              <a:rect l="l" t="t" r="r" b="b"/>
              <a:pathLst>
                <a:path w="478789" h="478154">
                  <a:moveTo>
                    <a:pt x="478637" y="238887"/>
                  </a:moveTo>
                  <a:lnTo>
                    <a:pt x="473775" y="287032"/>
                  </a:lnTo>
                  <a:lnTo>
                    <a:pt x="459830" y="331875"/>
                  </a:lnTo>
                  <a:lnTo>
                    <a:pt x="437764" y="372453"/>
                  </a:lnTo>
                  <a:lnTo>
                    <a:pt x="408541" y="407808"/>
                  </a:lnTo>
                  <a:lnTo>
                    <a:pt x="373122" y="436977"/>
                  </a:lnTo>
                  <a:lnTo>
                    <a:pt x="332471" y="459002"/>
                  </a:lnTo>
                  <a:lnTo>
                    <a:pt x="287548" y="472920"/>
                  </a:lnTo>
                  <a:lnTo>
                    <a:pt x="239318" y="477774"/>
                  </a:lnTo>
                  <a:lnTo>
                    <a:pt x="191084" y="472920"/>
                  </a:lnTo>
                  <a:lnTo>
                    <a:pt x="146161" y="459002"/>
                  </a:lnTo>
                  <a:lnTo>
                    <a:pt x="105509" y="436977"/>
                  </a:lnTo>
                  <a:lnTo>
                    <a:pt x="70091" y="407808"/>
                  </a:lnTo>
                  <a:lnTo>
                    <a:pt x="40869" y="372453"/>
                  </a:lnTo>
                  <a:lnTo>
                    <a:pt x="18805" y="331875"/>
                  </a:lnTo>
                  <a:lnTo>
                    <a:pt x="4861" y="287032"/>
                  </a:lnTo>
                  <a:lnTo>
                    <a:pt x="0" y="238887"/>
                  </a:lnTo>
                  <a:lnTo>
                    <a:pt x="4861" y="190741"/>
                  </a:lnTo>
                  <a:lnTo>
                    <a:pt x="18805" y="145898"/>
                  </a:lnTo>
                  <a:lnTo>
                    <a:pt x="40869" y="105320"/>
                  </a:lnTo>
                  <a:lnTo>
                    <a:pt x="70091" y="69965"/>
                  </a:lnTo>
                  <a:lnTo>
                    <a:pt x="105509" y="40796"/>
                  </a:lnTo>
                  <a:lnTo>
                    <a:pt x="146161" y="18771"/>
                  </a:lnTo>
                  <a:lnTo>
                    <a:pt x="191084" y="4853"/>
                  </a:lnTo>
                  <a:lnTo>
                    <a:pt x="239318" y="0"/>
                  </a:lnTo>
                  <a:lnTo>
                    <a:pt x="287548" y="4853"/>
                  </a:lnTo>
                  <a:lnTo>
                    <a:pt x="332471" y="18771"/>
                  </a:lnTo>
                  <a:lnTo>
                    <a:pt x="373122" y="40796"/>
                  </a:lnTo>
                  <a:lnTo>
                    <a:pt x="408541" y="69965"/>
                  </a:lnTo>
                  <a:lnTo>
                    <a:pt x="437764" y="105320"/>
                  </a:lnTo>
                  <a:lnTo>
                    <a:pt x="459830" y="145898"/>
                  </a:lnTo>
                  <a:lnTo>
                    <a:pt x="473775" y="190741"/>
                  </a:lnTo>
                  <a:lnTo>
                    <a:pt x="478637" y="238887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060513" y="5419987"/>
              <a:ext cx="288925" cy="290830"/>
            </a:xfrm>
            <a:custGeom>
              <a:avLst/>
              <a:gdLst/>
              <a:ahLst/>
              <a:cxnLst/>
              <a:rect l="l" t="t" r="r" b="b"/>
              <a:pathLst>
                <a:path w="288925" h="290829">
                  <a:moveTo>
                    <a:pt x="144386" y="0"/>
                  </a:moveTo>
                  <a:lnTo>
                    <a:pt x="98748" y="7405"/>
                  </a:lnTo>
                  <a:lnTo>
                    <a:pt x="59113" y="28026"/>
                  </a:lnTo>
                  <a:lnTo>
                    <a:pt x="27857" y="59469"/>
                  </a:lnTo>
                  <a:lnTo>
                    <a:pt x="7360" y="99342"/>
                  </a:lnTo>
                  <a:lnTo>
                    <a:pt x="0" y="145249"/>
                  </a:lnTo>
                  <a:lnTo>
                    <a:pt x="7360" y="191157"/>
                  </a:lnTo>
                  <a:lnTo>
                    <a:pt x="27857" y="231029"/>
                  </a:lnTo>
                  <a:lnTo>
                    <a:pt x="59113" y="262473"/>
                  </a:lnTo>
                  <a:lnTo>
                    <a:pt x="98748" y="283094"/>
                  </a:lnTo>
                  <a:lnTo>
                    <a:pt x="144386" y="290499"/>
                  </a:lnTo>
                  <a:lnTo>
                    <a:pt x="190023" y="283094"/>
                  </a:lnTo>
                  <a:lnTo>
                    <a:pt x="229659" y="262473"/>
                  </a:lnTo>
                  <a:lnTo>
                    <a:pt x="260914" y="231029"/>
                  </a:lnTo>
                  <a:lnTo>
                    <a:pt x="281411" y="191157"/>
                  </a:lnTo>
                  <a:lnTo>
                    <a:pt x="288772" y="145249"/>
                  </a:lnTo>
                  <a:lnTo>
                    <a:pt x="281411" y="99342"/>
                  </a:lnTo>
                  <a:lnTo>
                    <a:pt x="260914" y="59469"/>
                  </a:lnTo>
                  <a:lnTo>
                    <a:pt x="229659" y="28026"/>
                  </a:lnTo>
                  <a:lnTo>
                    <a:pt x="190023" y="7405"/>
                  </a:lnTo>
                  <a:lnTo>
                    <a:pt x="14438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060513" y="5419987"/>
              <a:ext cx="288925" cy="290830"/>
            </a:xfrm>
            <a:custGeom>
              <a:avLst/>
              <a:gdLst/>
              <a:ahLst/>
              <a:cxnLst/>
              <a:rect l="l" t="t" r="r" b="b"/>
              <a:pathLst>
                <a:path w="288925" h="290829">
                  <a:moveTo>
                    <a:pt x="288772" y="145249"/>
                  </a:moveTo>
                  <a:lnTo>
                    <a:pt x="281411" y="191157"/>
                  </a:lnTo>
                  <a:lnTo>
                    <a:pt x="260914" y="231029"/>
                  </a:lnTo>
                  <a:lnTo>
                    <a:pt x="229659" y="262473"/>
                  </a:lnTo>
                  <a:lnTo>
                    <a:pt x="190023" y="283094"/>
                  </a:lnTo>
                  <a:lnTo>
                    <a:pt x="144386" y="290499"/>
                  </a:lnTo>
                  <a:lnTo>
                    <a:pt x="98748" y="283094"/>
                  </a:lnTo>
                  <a:lnTo>
                    <a:pt x="59113" y="262473"/>
                  </a:lnTo>
                  <a:lnTo>
                    <a:pt x="27857" y="231029"/>
                  </a:lnTo>
                  <a:lnTo>
                    <a:pt x="7360" y="191157"/>
                  </a:lnTo>
                  <a:lnTo>
                    <a:pt x="0" y="145249"/>
                  </a:lnTo>
                  <a:lnTo>
                    <a:pt x="7360" y="99342"/>
                  </a:lnTo>
                  <a:lnTo>
                    <a:pt x="27857" y="59469"/>
                  </a:lnTo>
                  <a:lnTo>
                    <a:pt x="59113" y="28026"/>
                  </a:lnTo>
                  <a:lnTo>
                    <a:pt x="98748" y="7405"/>
                  </a:lnTo>
                  <a:lnTo>
                    <a:pt x="144386" y="0"/>
                  </a:lnTo>
                  <a:lnTo>
                    <a:pt x="190023" y="7405"/>
                  </a:lnTo>
                  <a:lnTo>
                    <a:pt x="229659" y="28026"/>
                  </a:lnTo>
                  <a:lnTo>
                    <a:pt x="260914" y="59469"/>
                  </a:lnTo>
                  <a:lnTo>
                    <a:pt x="281411" y="99342"/>
                  </a:lnTo>
                  <a:lnTo>
                    <a:pt x="288772" y="145249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985835" y="5419987"/>
              <a:ext cx="288925" cy="290830"/>
            </a:xfrm>
            <a:custGeom>
              <a:avLst/>
              <a:gdLst/>
              <a:ahLst/>
              <a:cxnLst/>
              <a:rect l="l" t="t" r="r" b="b"/>
              <a:pathLst>
                <a:path w="288925" h="290829">
                  <a:moveTo>
                    <a:pt x="144386" y="0"/>
                  </a:moveTo>
                  <a:lnTo>
                    <a:pt x="98748" y="7405"/>
                  </a:lnTo>
                  <a:lnTo>
                    <a:pt x="59113" y="28026"/>
                  </a:lnTo>
                  <a:lnTo>
                    <a:pt x="27857" y="59469"/>
                  </a:lnTo>
                  <a:lnTo>
                    <a:pt x="7360" y="99342"/>
                  </a:lnTo>
                  <a:lnTo>
                    <a:pt x="0" y="145249"/>
                  </a:lnTo>
                  <a:lnTo>
                    <a:pt x="7360" y="191157"/>
                  </a:lnTo>
                  <a:lnTo>
                    <a:pt x="27857" y="231029"/>
                  </a:lnTo>
                  <a:lnTo>
                    <a:pt x="59113" y="262473"/>
                  </a:lnTo>
                  <a:lnTo>
                    <a:pt x="98748" y="283094"/>
                  </a:lnTo>
                  <a:lnTo>
                    <a:pt x="144386" y="290499"/>
                  </a:lnTo>
                  <a:lnTo>
                    <a:pt x="190023" y="283094"/>
                  </a:lnTo>
                  <a:lnTo>
                    <a:pt x="229659" y="262473"/>
                  </a:lnTo>
                  <a:lnTo>
                    <a:pt x="260914" y="231029"/>
                  </a:lnTo>
                  <a:lnTo>
                    <a:pt x="281411" y="191157"/>
                  </a:lnTo>
                  <a:lnTo>
                    <a:pt x="288772" y="145249"/>
                  </a:lnTo>
                  <a:lnTo>
                    <a:pt x="281411" y="99342"/>
                  </a:lnTo>
                  <a:lnTo>
                    <a:pt x="260914" y="59469"/>
                  </a:lnTo>
                  <a:lnTo>
                    <a:pt x="229659" y="28026"/>
                  </a:lnTo>
                  <a:lnTo>
                    <a:pt x="190023" y="7405"/>
                  </a:lnTo>
                  <a:lnTo>
                    <a:pt x="14438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985835" y="5419987"/>
              <a:ext cx="288925" cy="290830"/>
            </a:xfrm>
            <a:custGeom>
              <a:avLst/>
              <a:gdLst/>
              <a:ahLst/>
              <a:cxnLst/>
              <a:rect l="l" t="t" r="r" b="b"/>
              <a:pathLst>
                <a:path w="288925" h="290829">
                  <a:moveTo>
                    <a:pt x="288772" y="145249"/>
                  </a:moveTo>
                  <a:lnTo>
                    <a:pt x="281411" y="191157"/>
                  </a:lnTo>
                  <a:lnTo>
                    <a:pt x="260914" y="231029"/>
                  </a:lnTo>
                  <a:lnTo>
                    <a:pt x="229659" y="262473"/>
                  </a:lnTo>
                  <a:lnTo>
                    <a:pt x="190023" y="283094"/>
                  </a:lnTo>
                  <a:lnTo>
                    <a:pt x="144386" y="290499"/>
                  </a:lnTo>
                  <a:lnTo>
                    <a:pt x="98748" y="283094"/>
                  </a:lnTo>
                  <a:lnTo>
                    <a:pt x="59113" y="262473"/>
                  </a:lnTo>
                  <a:lnTo>
                    <a:pt x="27857" y="231029"/>
                  </a:lnTo>
                  <a:lnTo>
                    <a:pt x="7360" y="191157"/>
                  </a:lnTo>
                  <a:lnTo>
                    <a:pt x="0" y="145249"/>
                  </a:lnTo>
                  <a:lnTo>
                    <a:pt x="7360" y="99342"/>
                  </a:lnTo>
                  <a:lnTo>
                    <a:pt x="27857" y="59469"/>
                  </a:lnTo>
                  <a:lnTo>
                    <a:pt x="59113" y="28026"/>
                  </a:lnTo>
                  <a:lnTo>
                    <a:pt x="98748" y="7405"/>
                  </a:lnTo>
                  <a:lnTo>
                    <a:pt x="144386" y="0"/>
                  </a:lnTo>
                  <a:lnTo>
                    <a:pt x="190023" y="7405"/>
                  </a:lnTo>
                  <a:lnTo>
                    <a:pt x="229659" y="28026"/>
                  </a:lnTo>
                  <a:lnTo>
                    <a:pt x="260914" y="59469"/>
                  </a:lnTo>
                  <a:lnTo>
                    <a:pt x="281411" y="99342"/>
                  </a:lnTo>
                  <a:lnTo>
                    <a:pt x="288772" y="145249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130224" y="5419993"/>
              <a:ext cx="0" cy="290830"/>
            </a:xfrm>
            <a:custGeom>
              <a:avLst/>
              <a:gdLst/>
              <a:ahLst/>
              <a:cxnLst/>
              <a:rect l="l" t="t" r="r" b="b"/>
              <a:pathLst>
                <a:path h="290829">
                  <a:moveTo>
                    <a:pt x="0" y="0"/>
                  </a:moveTo>
                  <a:lnTo>
                    <a:pt x="0" y="290258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130224" y="5419993"/>
              <a:ext cx="0" cy="290830"/>
            </a:xfrm>
            <a:custGeom>
              <a:avLst/>
              <a:gdLst/>
              <a:ahLst/>
              <a:cxnLst/>
              <a:rect l="l" t="t" r="r" b="b"/>
              <a:pathLst>
                <a:path h="290829">
                  <a:moveTo>
                    <a:pt x="0" y="0"/>
                  </a:moveTo>
                  <a:lnTo>
                    <a:pt x="0" y="290258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985840" y="5565237"/>
              <a:ext cx="288925" cy="0"/>
            </a:xfrm>
            <a:custGeom>
              <a:avLst/>
              <a:gdLst/>
              <a:ahLst/>
              <a:cxnLst/>
              <a:rect l="l" t="t" r="r" b="b"/>
              <a:pathLst>
                <a:path w="288925">
                  <a:moveTo>
                    <a:pt x="288582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985840" y="5565237"/>
              <a:ext cx="288925" cy="0"/>
            </a:xfrm>
            <a:custGeom>
              <a:avLst/>
              <a:gdLst/>
              <a:ahLst/>
              <a:cxnLst/>
              <a:rect l="l" t="t" r="r" b="b"/>
              <a:pathLst>
                <a:path w="288925">
                  <a:moveTo>
                    <a:pt x="0" y="0"/>
                  </a:moveTo>
                  <a:lnTo>
                    <a:pt x="288582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204902" y="5419993"/>
              <a:ext cx="0" cy="290830"/>
            </a:xfrm>
            <a:custGeom>
              <a:avLst/>
              <a:gdLst/>
              <a:ahLst/>
              <a:cxnLst/>
              <a:rect l="l" t="t" r="r" b="b"/>
              <a:pathLst>
                <a:path h="290829">
                  <a:moveTo>
                    <a:pt x="0" y="0"/>
                  </a:moveTo>
                  <a:lnTo>
                    <a:pt x="0" y="290258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204902" y="5419993"/>
              <a:ext cx="0" cy="290830"/>
            </a:xfrm>
            <a:custGeom>
              <a:avLst/>
              <a:gdLst/>
              <a:ahLst/>
              <a:cxnLst/>
              <a:rect l="l" t="t" r="r" b="b"/>
              <a:pathLst>
                <a:path h="290829">
                  <a:moveTo>
                    <a:pt x="0" y="0"/>
                  </a:moveTo>
                  <a:lnTo>
                    <a:pt x="0" y="290258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060518" y="5565237"/>
              <a:ext cx="288925" cy="0"/>
            </a:xfrm>
            <a:custGeom>
              <a:avLst/>
              <a:gdLst/>
              <a:ahLst/>
              <a:cxnLst/>
              <a:rect l="l" t="t" r="r" b="b"/>
              <a:pathLst>
                <a:path w="288925">
                  <a:moveTo>
                    <a:pt x="288582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060518" y="5565237"/>
              <a:ext cx="288925" cy="0"/>
            </a:xfrm>
            <a:custGeom>
              <a:avLst/>
              <a:gdLst/>
              <a:ahLst/>
              <a:cxnLst/>
              <a:rect l="l" t="t" r="r" b="b"/>
              <a:pathLst>
                <a:path w="288925">
                  <a:moveTo>
                    <a:pt x="0" y="0"/>
                  </a:moveTo>
                  <a:lnTo>
                    <a:pt x="288582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341269" y="5227443"/>
              <a:ext cx="645795" cy="549910"/>
            </a:xfrm>
            <a:custGeom>
              <a:avLst/>
              <a:gdLst/>
              <a:ahLst/>
              <a:cxnLst/>
              <a:rect l="l" t="t" r="r" b="b"/>
              <a:pathLst>
                <a:path w="645794" h="549910">
                  <a:moveTo>
                    <a:pt x="0" y="0"/>
                  </a:moveTo>
                  <a:lnTo>
                    <a:pt x="645680" y="549706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341269" y="5227443"/>
              <a:ext cx="645795" cy="549910"/>
            </a:xfrm>
            <a:custGeom>
              <a:avLst/>
              <a:gdLst/>
              <a:ahLst/>
              <a:cxnLst/>
              <a:rect l="l" t="t" r="r" b="b"/>
              <a:pathLst>
                <a:path w="645794" h="549910">
                  <a:moveTo>
                    <a:pt x="0" y="0"/>
                  </a:moveTo>
                  <a:lnTo>
                    <a:pt x="645680" y="549706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341269" y="5227444"/>
              <a:ext cx="645795" cy="549910"/>
            </a:xfrm>
            <a:custGeom>
              <a:avLst/>
              <a:gdLst/>
              <a:ahLst/>
              <a:cxnLst/>
              <a:rect l="l" t="t" r="r" b="b"/>
              <a:pathLst>
                <a:path w="645794" h="549910">
                  <a:moveTo>
                    <a:pt x="645680" y="0"/>
                  </a:moveTo>
                  <a:lnTo>
                    <a:pt x="0" y="549706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341269" y="5227444"/>
              <a:ext cx="645795" cy="549910"/>
            </a:xfrm>
            <a:custGeom>
              <a:avLst/>
              <a:gdLst/>
              <a:ahLst/>
              <a:cxnLst/>
              <a:rect l="l" t="t" r="r" b="b"/>
              <a:pathLst>
                <a:path w="645794" h="549910">
                  <a:moveTo>
                    <a:pt x="0" y="549706"/>
                  </a:moveTo>
                  <a:lnTo>
                    <a:pt x="645680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155026" y="4737163"/>
              <a:ext cx="3016885" cy="680085"/>
            </a:xfrm>
            <a:custGeom>
              <a:avLst/>
              <a:gdLst/>
              <a:ahLst/>
              <a:cxnLst/>
              <a:rect l="l" t="t" r="r" b="b"/>
              <a:pathLst>
                <a:path w="3016885" h="680085">
                  <a:moveTo>
                    <a:pt x="772452" y="0"/>
                  </a:moveTo>
                  <a:lnTo>
                    <a:pt x="0" y="0"/>
                  </a:lnTo>
                  <a:lnTo>
                    <a:pt x="0" y="679831"/>
                  </a:lnTo>
                  <a:lnTo>
                    <a:pt x="772452" y="679831"/>
                  </a:lnTo>
                  <a:lnTo>
                    <a:pt x="772452" y="0"/>
                  </a:lnTo>
                  <a:close/>
                </a:path>
                <a:path w="3016885" h="680085">
                  <a:moveTo>
                    <a:pt x="3016593" y="0"/>
                  </a:moveTo>
                  <a:lnTo>
                    <a:pt x="2244140" y="0"/>
                  </a:lnTo>
                  <a:lnTo>
                    <a:pt x="2244140" y="338378"/>
                  </a:lnTo>
                  <a:lnTo>
                    <a:pt x="2244140" y="679831"/>
                  </a:lnTo>
                  <a:lnTo>
                    <a:pt x="3016593" y="679831"/>
                  </a:lnTo>
                  <a:lnTo>
                    <a:pt x="301659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758009" y="5075542"/>
              <a:ext cx="641350" cy="0"/>
            </a:xfrm>
            <a:custGeom>
              <a:avLst/>
              <a:gdLst/>
              <a:ahLst/>
              <a:cxnLst/>
              <a:rect l="l" t="t" r="r" b="b"/>
              <a:pathLst>
                <a:path w="641350">
                  <a:moveTo>
                    <a:pt x="0" y="0"/>
                  </a:moveTo>
                  <a:lnTo>
                    <a:pt x="641159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927481" y="5075542"/>
              <a:ext cx="641350" cy="0"/>
            </a:xfrm>
            <a:custGeom>
              <a:avLst/>
              <a:gdLst/>
              <a:ahLst/>
              <a:cxnLst/>
              <a:rect l="l" t="t" r="r" b="b"/>
              <a:pathLst>
                <a:path w="641350">
                  <a:moveTo>
                    <a:pt x="641159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927481" y="5075542"/>
              <a:ext cx="641350" cy="0"/>
            </a:xfrm>
            <a:custGeom>
              <a:avLst/>
              <a:gdLst/>
              <a:ahLst/>
              <a:cxnLst/>
              <a:rect l="l" t="t" r="r" b="b"/>
              <a:pathLst>
                <a:path w="641350">
                  <a:moveTo>
                    <a:pt x="641159" y="0"/>
                  </a:moveTo>
                  <a:lnTo>
                    <a:pt x="0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204806" y="4014851"/>
              <a:ext cx="423545" cy="359410"/>
            </a:xfrm>
            <a:custGeom>
              <a:avLst/>
              <a:gdLst/>
              <a:ahLst/>
              <a:cxnLst/>
              <a:rect l="l" t="t" r="r" b="b"/>
              <a:pathLst>
                <a:path w="423545" h="359410">
                  <a:moveTo>
                    <a:pt x="423481" y="0"/>
                  </a:moveTo>
                  <a:lnTo>
                    <a:pt x="0" y="0"/>
                  </a:lnTo>
                  <a:lnTo>
                    <a:pt x="0" y="359079"/>
                  </a:lnTo>
                  <a:lnTo>
                    <a:pt x="423481" y="359079"/>
                  </a:lnTo>
                  <a:lnTo>
                    <a:pt x="4234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204806" y="4014851"/>
              <a:ext cx="423545" cy="359410"/>
            </a:xfrm>
            <a:custGeom>
              <a:avLst/>
              <a:gdLst/>
              <a:ahLst/>
              <a:cxnLst/>
              <a:rect l="l" t="t" r="r" b="b"/>
              <a:pathLst>
                <a:path w="423545" h="359410">
                  <a:moveTo>
                    <a:pt x="423481" y="359079"/>
                  </a:moveTo>
                  <a:lnTo>
                    <a:pt x="0" y="359079"/>
                  </a:lnTo>
                  <a:lnTo>
                    <a:pt x="0" y="0"/>
                  </a:lnTo>
                  <a:lnTo>
                    <a:pt x="423481" y="0"/>
                  </a:lnTo>
                  <a:lnTo>
                    <a:pt x="423481" y="359079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416547" y="4014853"/>
              <a:ext cx="0" cy="359410"/>
            </a:xfrm>
            <a:custGeom>
              <a:avLst/>
              <a:gdLst/>
              <a:ahLst/>
              <a:cxnLst/>
              <a:rect l="l" t="t" r="r" b="b"/>
              <a:pathLst>
                <a:path h="359410">
                  <a:moveTo>
                    <a:pt x="0" y="0"/>
                  </a:moveTo>
                  <a:lnTo>
                    <a:pt x="0" y="359079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416547" y="4014853"/>
              <a:ext cx="0" cy="359410"/>
            </a:xfrm>
            <a:custGeom>
              <a:avLst/>
              <a:gdLst/>
              <a:ahLst/>
              <a:cxnLst/>
              <a:rect l="l" t="t" r="r" b="b"/>
              <a:pathLst>
                <a:path h="359410">
                  <a:moveTo>
                    <a:pt x="0" y="0"/>
                  </a:moveTo>
                  <a:lnTo>
                    <a:pt x="0" y="359079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204902" y="4194393"/>
              <a:ext cx="423545" cy="0"/>
            </a:xfrm>
            <a:custGeom>
              <a:avLst/>
              <a:gdLst/>
              <a:ahLst/>
              <a:cxnLst/>
              <a:rect l="l" t="t" r="r" b="b"/>
              <a:pathLst>
                <a:path w="423545">
                  <a:moveTo>
                    <a:pt x="423379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204902" y="4194393"/>
              <a:ext cx="423545" cy="0"/>
            </a:xfrm>
            <a:custGeom>
              <a:avLst/>
              <a:gdLst/>
              <a:ahLst/>
              <a:cxnLst/>
              <a:rect l="l" t="t" r="r" b="b"/>
              <a:pathLst>
                <a:path w="423545">
                  <a:moveTo>
                    <a:pt x="0" y="0"/>
                  </a:moveTo>
                  <a:lnTo>
                    <a:pt x="423379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715731" y="4014851"/>
              <a:ext cx="423545" cy="359410"/>
            </a:xfrm>
            <a:custGeom>
              <a:avLst/>
              <a:gdLst/>
              <a:ahLst/>
              <a:cxnLst/>
              <a:rect l="l" t="t" r="r" b="b"/>
              <a:pathLst>
                <a:path w="423544" h="359410">
                  <a:moveTo>
                    <a:pt x="423481" y="0"/>
                  </a:moveTo>
                  <a:lnTo>
                    <a:pt x="0" y="0"/>
                  </a:lnTo>
                  <a:lnTo>
                    <a:pt x="0" y="359079"/>
                  </a:lnTo>
                  <a:lnTo>
                    <a:pt x="423481" y="359079"/>
                  </a:lnTo>
                  <a:lnTo>
                    <a:pt x="4234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715731" y="4014851"/>
              <a:ext cx="423545" cy="359410"/>
            </a:xfrm>
            <a:custGeom>
              <a:avLst/>
              <a:gdLst/>
              <a:ahLst/>
              <a:cxnLst/>
              <a:rect l="l" t="t" r="r" b="b"/>
              <a:pathLst>
                <a:path w="423544" h="359410">
                  <a:moveTo>
                    <a:pt x="423481" y="359079"/>
                  </a:moveTo>
                  <a:lnTo>
                    <a:pt x="0" y="359079"/>
                  </a:lnTo>
                  <a:lnTo>
                    <a:pt x="0" y="0"/>
                  </a:lnTo>
                  <a:lnTo>
                    <a:pt x="423481" y="0"/>
                  </a:lnTo>
                  <a:lnTo>
                    <a:pt x="423481" y="359079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927475" y="4014853"/>
              <a:ext cx="0" cy="359410"/>
            </a:xfrm>
            <a:custGeom>
              <a:avLst/>
              <a:gdLst/>
              <a:ahLst/>
              <a:cxnLst/>
              <a:rect l="l" t="t" r="r" b="b"/>
              <a:pathLst>
                <a:path h="359410">
                  <a:moveTo>
                    <a:pt x="0" y="0"/>
                  </a:moveTo>
                  <a:lnTo>
                    <a:pt x="0" y="359079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927475" y="4014853"/>
              <a:ext cx="0" cy="359410"/>
            </a:xfrm>
            <a:custGeom>
              <a:avLst/>
              <a:gdLst/>
              <a:ahLst/>
              <a:cxnLst/>
              <a:rect l="l" t="t" r="r" b="b"/>
              <a:pathLst>
                <a:path h="359410">
                  <a:moveTo>
                    <a:pt x="0" y="0"/>
                  </a:moveTo>
                  <a:lnTo>
                    <a:pt x="0" y="359079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715830" y="4194393"/>
              <a:ext cx="423545" cy="0"/>
            </a:xfrm>
            <a:custGeom>
              <a:avLst/>
              <a:gdLst/>
              <a:ahLst/>
              <a:cxnLst/>
              <a:rect l="l" t="t" r="r" b="b"/>
              <a:pathLst>
                <a:path w="423544">
                  <a:moveTo>
                    <a:pt x="423379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715830" y="4194393"/>
              <a:ext cx="423545" cy="0"/>
            </a:xfrm>
            <a:custGeom>
              <a:avLst/>
              <a:gdLst/>
              <a:ahLst/>
              <a:cxnLst/>
              <a:rect l="l" t="t" r="r" b="b"/>
              <a:pathLst>
                <a:path w="423544">
                  <a:moveTo>
                    <a:pt x="0" y="0"/>
                  </a:moveTo>
                  <a:lnTo>
                    <a:pt x="423379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4171626" y="4512470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4">
                  <a:moveTo>
                    <a:pt x="780338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171626" y="4512470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4">
                  <a:moveTo>
                    <a:pt x="0" y="0"/>
                  </a:moveTo>
                  <a:lnTo>
                    <a:pt x="780338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4171626" y="5644492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4">
                  <a:moveTo>
                    <a:pt x="780338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171626" y="5644492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4">
                  <a:moveTo>
                    <a:pt x="0" y="0"/>
                  </a:moveTo>
                  <a:lnTo>
                    <a:pt x="780338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375192" y="5640339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5">
                  <a:moveTo>
                    <a:pt x="780338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75192" y="5640339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5">
                  <a:moveTo>
                    <a:pt x="0" y="0"/>
                  </a:moveTo>
                  <a:lnTo>
                    <a:pt x="780338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561794" y="4196346"/>
              <a:ext cx="0" cy="316230"/>
            </a:xfrm>
            <a:custGeom>
              <a:avLst/>
              <a:gdLst/>
              <a:ahLst/>
              <a:cxnLst/>
              <a:rect l="l" t="t" r="r" b="b"/>
              <a:pathLst>
                <a:path h="316229">
                  <a:moveTo>
                    <a:pt x="0" y="0"/>
                  </a:moveTo>
                  <a:lnTo>
                    <a:pt x="0" y="316128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4561794" y="4196346"/>
              <a:ext cx="0" cy="316230"/>
            </a:xfrm>
            <a:custGeom>
              <a:avLst/>
              <a:gdLst/>
              <a:ahLst/>
              <a:cxnLst/>
              <a:rect l="l" t="t" r="r" b="b"/>
              <a:pathLst>
                <a:path h="316229">
                  <a:moveTo>
                    <a:pt x="0" y="0"/>
                  </a:moveTo>
                  <a:lnTo>
                    <a:pt x="0" y="316128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374686" y="4512470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5">
                  <a:moveTo>
                    <a:pt x="780338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74686" y="4512470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5">
                  <a:moveTo>
                    <a:pt x="0" y="0"/>
                  </a:moveTo>
                  <a:lnTo>
                    <a:pt x="780338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764856" y="4196346"/>
              <a:ext cx="0" cy="316230"/>
            </a:xfrm>
            <a:custGeom>
              <a:avLst/>
              <a:gdLst/>
              <a:ahLst/>
              <a:cxnLst/>
              <a:rect l="l" t="t" r="r" b="b"/>
              <a:pathLst>
                <a:path h="316229">
                  <a:moveTo>
                    <a:pt x="0" y="0"/>
                  </a:moveTo>
                  <a:lnTo>
                    <a:pt x="0" y="316128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764856" y="4196346"/>
              <a:ext cx="0" cy="316230"/>
            </a:xfrm>
            <a:custGeom>
              <a:avLst/>
              <a:gdLst/>
              <a:ahLst/>
              <a:cxnLst/>
              <a:rect l="l" t="t" r="r" b="b"/>
              <a:pathLst>
                <a:path h="316229">
                  <a:moveTo>
                    <a:pt x="0" y="0"/>
                  </a:moveTo>
                  <a:lnTo>
                    <a:pt x="0" y="316128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769015" y="5644492"/>
              <a:ext cx="3792854" cy="316230"/>
            </a:xfrm>
            <a:custGeom>
              <a:avLst/>
              <a:gdLst/>
              <a:ahLst/>
              <a:cxnLst/>
              <a:rect l="l" t="t" r="r" b="b"/>
              <a:pathLst>
                <a:path w="3792854" h="316229">
                  <a:moveTo>
                    <a:pt x="3792778" y="0"/>
                  </a:moveTo>
                  <a:lnTo>
                    <a:pt x="3792778" y="316128"/>
                  </a:lnTo>
                  <a:lnTo>
                    <a:pt x="0" y="316128"/>
                  </a:lnTo>
                  <a:lnTo>
                    <a:pt x="0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4171626" y="5079448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4">
                  <a:moveTo>
                    <a:pt x="780338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171626" y="5079448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4">
                  <a:moveTo>
                    <a:pt x="0" y="0"/>
                  </a:moveTo>
                  <a:lnTo>
                    <a:pt x="780338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374686" y="5079448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5">
                  <a:moveTo>
                    <a:pt x="780338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74686" y="5079448"/>
              <a:ext cx="780415" cy="0"/>
            </a:xfrm>
            <a:custGeom>
              <a:avLst/>
              <a:gdLst/>
              <a:ahLst/>
              <a:cxnLst/>
              <a:rect l="l" t="t" r="r" b="b"/>
              <a:pathLst>
                <a:path w="780415">
                  <a:moveTo>
                    <a:pt x="0" y="0"/>
                  </a:moveTo>
                  <a:lnTo>
                    <a:pt x="780338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327060" y="4579856"/>
              <a:ext cx="469900" cy="432434"/>
            </a:xfrm>
            <a:custGeom>
              <a:avLst/>
              <a:gdLst/>
              <a:ahLst/>
              <a:cxnLst/>
              <a:rect l="l" t="t" r="r" b="b"/>
              <a:pathLst>
                <a:path w="469900" h="432435">
                  <a:moveTo>
                    <a:pt x="234734" y="0"/>
                  </a:moveTo>
                  <a:lnTo>
                    <a:pt x="187426" y="4390"/>
                  </a:lnTo>
                  <a:lnTo>
                    <a:pt x="143364" y="16981"/>
                  </a:lnTo>
                  <a:lnTo>
                    <a:pt x="103491" y="36905"/>
                  </a:lnTo>
                  <a:lnTo>
                    <a:pt x="68751" y="63293"/>
                  </a:lnTo>
                  <a:lnTo>
                    <a:pt x="40088" y="95276"/>
                  </a:lnTo>
                  <a:lnTo>
                    <a:pt x="18446" y="131984"/>
                  </a:lnTo>
                  <a:lnTo>
                    <a:pt x="4768" y="172549"/>
                  </a:lnTo>
                  <a:lnTo>
                    <a:pt x="0" y="216103"/>
                  </a:lnTo>
                  <a:lnTo>
                    <a:pt x="4768" y="259656"/>
                  </a:lnTo>
                  <a:lnTo>
                    <a:pt x="18446" y="300222"/>
                  </a:lnTo>
                  <a:lnTo>
                    <a:pt x="40088" y="336930"/>
                  </a:lnTo>
                  <a:lnTo>
                    <a:pt x="68751" y="368912"/>
                  </a:lnTo>
                  <a:lnTo>
                    <a:pt x="103491" y="395300"/>
                  </a:lnTo>
                  <a:lnTo>
                    <a:pt x="143364" y="415224"/>
                  </a:lnTo>
                  <a:lnTo>
                    <a:pt x="187426" y="427816"/>
                  </a:lnTo>
                  <a:lnTo>
                    <a:pt x="234734" y="432206"/>
                  </a:lnTo>
                  <a:lnTo>
                    <a:pt x="282041" y="427816"/>
                  </a:lnTo>
                  <a:lnTo>
                    <a:pt x="326103" y="415224"/>
                  </a:lnTo>
                  <a:lnTo>
                    <a:pt x="365976" y="395300"/>
                  </a:lnTo>
                  <a:lnTo>
                    <a:pt x="400716" y="368912"/>
                  </a:lnTo>
                  <a:lnTo>
                    <a:pt x="429379" y="336930"/>
                  </a:lnTo>
                  <a:lnTo>
                    <a:pt x="451021" y="300222"/>
                  </a:lnTo>
                  <a:lnTo>
                    <a:pt x="464699" y="259656"/>
                  </a:lnTo>
                  <a:lnTo>
                    <a:pt x="469468" y="216103"/>
                  </a:lnTo>
                  <a:lnTo>
                    <a:pt x="464699" y="172549"/>
                  </a:lnTo>
                  <a:lnTo>
                    <a:pt x="451021" y="131984"/>
                  </a:lnTo>
                  <a:lnTo>
                    <a:pt x="429379" y="95276"/>
                  </a:lnTo>
                  <a:lnTo>
                    <a:pt x="400716" y="63293"/>
                  </a:lnTo>
                  <a:lnTo>
                    <a:pt x="365976" y="36905"/>
                  </a:lnTo>
                  <a:lnTo>
                    <a:pt x="326103" y="16981"/>
                  </a:lnTo>
                  <a:lnTo>
                    <a:pt x="282041" y="4390"/>
                  </a:lnTo>
                  <a:lnTo>
                    <a:pt x="2347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4327060" y="4579856"/>
              <a:ext cx="469900" cy="432434"/>
            </a:xfrm>
            <a:custGeom>
              <a:avLst/>
              <a:gdLst/>
              <a:ahLst/>
              <a:cxnLst/>
              <a:rect l="l" t="t" r="r" b="b"/>
              <a:pathLst>
                <a:path w="469900" h="432435">
                  <a:moveTo>
                    <a:pt x="469468" y="216103"/>
                  </a:moveTo>
                  <a:lnTo>
                    <a:pt x="464699" y="259656"/>
                  </a:lnTo>
                  <a:lnTo>
                    <a:pt x="451021" y="300222"/>
                  </a:lnTo>
                  <a:lnTo>
                    <a:pt x="429379" y="336930"/>
                  </a:lnTo>
                  <a:lnTo>
                    <a:pt x="400716" y="368912"/>
                  </a:lnTo>
                  <a:lnTo>
                    <a:pt x="365976" y="395300"/>
                  </a:lnTo>
                  <a:lnTo>
                    <a:pt x="326103" y="415224"/>
                  </a:lnTo>
                  <a:lnTo>
                    <a:pt x="282041" y="427816"/>
                  </a:lnTo>
                  <a:lnTo>
                    <a:pt x="234734" y="432206"/>
                  </a:lnTo>
                  <a:lnTo>
                    <a:pt x="187426" y="427816"/>
                  </a:lnTo>
                  <a:lnTo>
                    <a:pt x="143364" y="415224"/>
                  </a:lnTo>
                  <a:lnTo>
                    <a:pt x="103491" y="395300"/>
                  </a:lnTo>
                  <a:lnTo>
                    <a:pt x="68751" y="368912"/>
                  </a:lnTo>
                  <a:lnTo>
                    <a:pt x="40088" y="336930"/>
                  </a:lnTo>
                  <a:lnTo>
                    <a:pt x="18446" y="300222"/>
                  </a:lnTo>
                  <a:lnTo>
                    <a:pt x="4768" y="259656"/>
                  </a:lnTo>
                  <a:lnTo>
                    <a:pt x="0" y="216103"/>
                  </a:lnTo>
                  <a:lnTo>
                    <a:pt x="4768" y="172549"/>
                  </a:lnTo>
                  <a:lnTo>
                    <a:pt x="18446" y="131984"/>
                  </a:lnTo>
                  <a:lnTo>
                    <a:pt x="40088" y="95276"/>
                  </a:lnTo>
                  <a:lnTo>
                    <a:pt x="68751" y="63293"/>
                  </a:lnTo>
                  <a:lnTo>
                    <a:pt x="103491" y="36905"/>
                  </a:lnTo>
                  <a:lnTo>
                    <a:pt x="143364" y="16981"/>
                  </a:lnTo>
                  <a:lnTo>
                    <a:pt x="187426" y="4390"/>
                  </a:lnTo>
                  <a:lnTo>
                    <a:pt x="234734" y="0"/>
                  </a:lnTo>
                  <a:lnTo>
                    <a:pt x="282041" y="4390"/>
                  </a:lnTo>
                  <a:lnTo>
                    <a:pt x="326103" y="16981"/>
                  </a:lnTo>
                  <a:lnTo>
                    <a:pt x="365976" y="36905"/>
                  </a:lnTo>
                  <a:lnTo>
                    <a:pt x="400716" y="63293"/>
                  </a:lnTo>
                  <a:lnTo>
                    <a:pt x="429379" y="95276"/>
                  </a:lnTo>
                  <a:lnTo>
                    <a:pt x="451021" y="131984"/>
                  </a:lnTo>
                  <a:lnTo>
                    <a:pt x="464699" y="172549"/>
                  </a:lnTo>
                  <a:lnTo>
                    <a:pt x="469468" y="216103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534283" y="4579856"/>
              <a:ext cx="469900" cy="432434"/>
            </a:xfrm>
            <a:custGeom>
              <a:avLst/>
              <a:gdLst/>
              <a:ahLst/>
              <a:cxnLst/>
              <a:rect l="l" t="t" r="r" b="b"/>
              <a:pathLst>
                <a:path w="469900" h="432435">
                  <a:moveTo>
                    <a:pt x="234734" y="0"/>
                  </a:moveTo>
                  <a:lnTo>
                    <a:pt x="187426" y="4390"/>
                  </a:lnTo>
                  <a:lnTo>
                    <a:pt x="143364" y="16981"/>
                  </a:lnTo>
                  <a:lnTo>
                    <a:pt x="103491" y="36905"/>
                  </a:lnTo>
                  <a:lnTo>
                    <a:pt x="68751" y="63293"/>
                  </a:lnTo>
                  <a:lnTo>
                    <a:pt x="40088" y="95276"/>
                  </a:lnTo>
                  <a:lnTo>
                    <a:pt x="18446" y="131984"/>
                  </a:lnTo>
                  <a:lnTo>
                    <a:pt x="4768" y="172549"/>
                  </a:lnTo>
                  <a:lnTo>
                    <a:pt x="0" y="216103"/>
                  </a:lnTo>
                  <a:lnTo>
                    <a:pt x="4768" y="259656"/>
                  </a:lnTo>
                  <a:lnTo>
                    <a:pt x="18446" y="300222"/>
                  </a:lnTo>
                  <a:lnTo>
                    <a:pt x="40088" y="336930"/>
                  </a:lnTo>
                  <a:lnTo>
                    <a:pt x="68751" y="368912"/>
                  </a:lnTo>
                  <a:lnTo>
                    <a:pt x="103491" y="395300"/>
                  </a:lnTo>
                  <a:lnTo>
                    <a:pt x="143364" y="415224"/>
                  </a:lnTo>
                  <a:lnTo>
                    <a:pt x="187426" y="427816"/>
                  </a:lnTo>
                  <a:lnTo>
                    <a:pt x="234734" y="432206"/>
                  </a:lnTo>
                  <a:lnTo>
                    <a:pt x="282041" y="427816"/>
                  </a:lnTo>
                  <a:lnTo>
                    <a:pt x="326103" y="415224"/>
                  </a:lnTo>
                  <a:lnTo>
                    <a:pt x="365976" y="395300"/>
                  </a:lnTo>
                  <a:lnTo>
                    <a:pt x="400716" y="368912"/>
                  </a:lnTo>
                  <a:lnTo>
                    <a:pt x="429379" y="336930"/>
                  </a:lnTo>
                  <a:lnTo>
                    <a:pt x="451021" y="300222"/>
                  </a:lnTo>
                  <a:lnTo>
                    <a:pt x="464699" y="259656"/>
                  </a:lnTo>
                  <a:lnTo>
                    <a:pt x="469468" y="216103"/>
                  </a:lnTo>
                  <a:lnTo>
                    <a:pt x="464699" y="172549"/>
                  </a:lnTo>
                  <a:lnTo>
                    <a:pt x="451021" y="131984"/>
                  </a:lnTo>
                  <a:lnTo>
                    <a:pt x="429379" y="95276"/>
                  </a:lnTo>
                  <a:lnTo>
                    <a:pt x="400716" y="63293"/>
                  </a:lnTo>
                  <a:lnTo>
                    <a:pt x="365976" y="36905"/>
                  </a:lnTo>
                  <a:lnTo>
                    <a:pt x="326103" y="16981"/>
                  </a:lnTo>
                  <a:lnTo>
                    <a:pt x="282041" y="4390"/>
                  </a:lnTo>
                  <a:lnTo>
                    <a:pt x="2347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534283" y="4579856"/>
              <a:ext cx="469900" cy="432434"/>
            </a:xfrm>
            <a:custGeom>
              <a:avLst/>
              <a:gdLst/>
              <a:ahLst/>
              <a:cxnLst/>
              <a:rect l="l" t="t" r="r" b="b"/>
              <a:pathLst>
                <a:path w="469900" h="432435">
                  <a:moveTo>
                    <a:pt x="469468" y="216103"/>
                  </a:moveTo>
                  <a:lnTo>
                    <a:pt x="464699" y="259656"/>
                  </a:lnTo>
                  <a:lnTo>
                    <a:pt x="451021" y="300222"/>
                  </a:lnTo>
                  <a:lnTo>
                    <a:pt x="429379" y="336930"/>
                  </a:lnTo>
                  <a:lnTo>
                    <a:pt x="400716" y="368912"/>
                  </a:lnTo>
                  <a:lnTo>
                    <a:pt x="365976" y="395300"/>
                  </a:lnTo>
                  <a:lnTo>
                    <a:pt x="326103" y="415224"/>
                  </a:lnTo>
                  <a:lnTo>
                    <a:pt x="282041" y="427816"/>
                  </a:lnTo>
                  <a:lnTo>
                    <a:pt x="234734" y="432206"/>
                  </a:lnTo>
                  <a:lnTo>
                    <a:pt x="187426" y="427816"/>
                  </a:lnTo>
                  <a:lnTo>
                    <a:pt x="143364" y="415224"/>
                  </a:lnTo>
                  <a:lnTo>
                    <a:pt x="103491" y="395300"/>
                  </a:lnTo>
                  <a:lnTo>
                    <a:pt x="68751" y="368912"/>
                  </a:lnTo>
                  <a:lnTo>
                    <a:pt x="40088" y="336930"/>
                  </a:lnTo>
                  <a:lnTo>
                    <a:pt x="18446" y="300222"/>
                  </a:lnTo>
                  <a:lnTo>
                    <a:pt x="4768" y="259656"/>
                  </a:lnTo>
                  <a:lnTo>
                    <a:pt x="0" y="216103"/>
                  </a:lnTo>
                  <a:lnTo>
                    <a:pt x="4768" y="172549"/>
                  </a:lnTo>
                  <a:lnTo>
                    <a:pt x="18446" y="131984"/>
                  </a:lnTo>
                  <a:lnTo>
                    <a:pt x="40088" y="95276"/>
                  </a:lnTo>
                  <a:lnTo>
                    <a:pt x="68751" y="63293"/>
                  </a:lnTo>
                  <a:lnTo>
                    <a:pt x="103491" y="36905"/>
                  </a:lnTo>
                  <a:lnTo>
                    <a:pt x="143364" y="16981"/>
                  </a:lnTo>
                  <a:lnTo>
                    <a:pt x="187426" y="4390"/>
                  </a:lnTo>
                  <a:lnTo>
                    <a:pt x="234734" y="0"/>
                  </a:lnTo>
                  <a:lnTo>
                    <a:pt x="282041" y="4390"/>
                  </a:lnTo>
                  <a:lnTo>
                    <a:pt x="326103" y="16981"/>
                  </a:lnTo>
                  <a:lnTo>
                    <a:pt x="365976" y="36905"/>
                  </a:lnTo>
                  <a:lnTo>
                    <a:pt x="400716" y="63293"/>
                  </a:lnTo>
                  <a:lnTo>
                    <a:pt x="429379" y="95276"/>
                  </a:lnTo>
                  <a:lnTo>
                    <a:pt x="451021" y="131984"/>
                  </a:lnTo>
                  <a:lnTo>
                    <a:pt x="464699" y="172549"/>
                  </a:lnTo>
                  <a:lnTo>
                    <a:pt x="469468" y="216103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386089" y="5162382"/>
              <a:ext cx="351790" cy="399415"/>
            </a:xfrm>
            <a:custGeom>
              <a:avLst/>
              <a:gdLst/>
              <a:ahLst/>
              <a:cxnLst/>
              <a:rect l="l" t="t" r="r" b="b"/>
              <a:pathLst>
                <a:path w="351789" h="399414">
                  <a:moveTo>
                    <a:pt x="175704" y="0"/>
                  </a:moveTo>
                  <a:lnTo>
                    <a:pt x="0" y="199593"/>
                  </a:lnTo>
                  <a:lnTo>
                    <a:pt x="175704" y="399173"/>
                  </a:lnTo>
                  <a:lnTo>
                    <a:pt x="351408" y="199593"/>
                  </a:lnTo>
                  <a:lnTo>
                    <a:pt x="1757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386089" y="5162382"/>
              <a:ext cx="351790" cy="399415"/>
            </a:xfrm>
            <a:custGeom>
              <a:avLst/>
              <a:gdLst/>
              <a:ahLst/>
              <a:cxnLst/>
              <a:rect l="l" t="t" r="r" b="b"/>
              <a:pathLst>
                <a:path w="351789" h="399414">
                  <a:moveTo>
                    <a:pt x="175704" y="399173"/>
                  </a:moveTo>
                  <a:lnTo>
                    <a:pt x="0" y="199593"/>
                  </a:lnTo>
                  <a:lnTo>
                    <a:pt x="175704" y="0"/>
                  </a:lnTo>
                  <a:lnTo>
                    <a:pt x="351408" y="199593"/>
                  </a:lnTo>
                  <a:lnTo>
                    <a:pt x="175704" y="399173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599424" y="5162382"/>
              <a:ext cx="351790" cy="399415"/>
            </a:xfrm>
            <a:custGeom>
              <a:avLst/>
              <a:gdLst/>
              <a:ahLst/>
              <a:cxnLst/>
              <a:rect l="l" t="t" r="r" b="b"/>
              <a:pathLst>
                <a:path w="351790" h="399414">
                  <a:moveTo>
                    <a:pt x="175704" y="0"/>
                  </a:moveTo>
                  <a:lnTo>
                    <a:pt x="0" y="199593"/>
                  </a:lnTo>
                  <a:lnTo>
                    <a:pt x="175704" y="399173"/>
                  </a:lnTo>
                  <a:lnTo>
                    <a:pt x="351409" y="199593"/>
                  </a:lnTo>
                  <a:lnTo>
                    <a:pt x="1757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599424" y="5162382"/>
              <a:ext cx="351790" cy="399415"/>
            </a:xfrm>
            <a:custGeom>
              <a:avLst/>
              <a:gdLst/>
              <a:ahLst/>
              <a:cxnLst/>
              <a:rect l="l" t="t" r="r" b="b"/>
              <a:pathLst>
                <a:path w="351790" h="399414">
                  <a:moveTo>
                    <a:pt x="175704" y="399173"/>
                  </a:moveTo>
                  <a:lnTo>
                    <a:pt x="0" y="199593"/>
                  </a:lnTo>
                  <a:lnTo>
                    <a:pt x="175704" y="0"/>
                  </a:lnTo>
                  <a:lnTo>
                    <a:pt x="351409" y="199593"/>
                  </a:lnTo>
                  <a:lnTo>
                    <a:pt x="175704" y="399173"/>
                  </a:lnTo>
                  <a:close/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2663325" y="5777151"/>
              <a:ext cx="0" cy="183515"/>
            </a:xfrm>
            <a:custGeom>
              <a:avLst/>
              <a:gdLst/>
              <a:ahLst/>
              <a:cxnLst/>
              <a:rect l="l" t="t" r="r" b="b"/>
              <a:pathLst>
                <a:path h="183514">
                  <a:moveTo>
                    <a:pt x="0" y="0"/>
                  </a:moveTo>
                  <a:lnTo>
                    <a:pt x="0" y="183464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628281" y="5960617"/>
              <a:ext cx="543560" cy="183515"/>
            </a:xfrm>
            <a:custGeom>
              <a:avLst/>
              <a:gdLst/>
              <a:ahLst/>
              <a:cxnLst/>
              <a:rect l="l" t="t" r="r" b="b"/>
              <a:pathLst>
                <a:path w="543560" h="183514">
                  <a:moveTo>
                    <a:pt x="543344" y="183426"/>
                  </a:moveTo>
                  <a:lnTo>
                    <a:pt x="543344" y="0"/>
                  </a:lnTo>
                  <a:lnTo>
                    <a:pt x="0" y="183426"/>
                  </a:lnTo>
                  <a:lnTo>
                    <a:pt x="0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1156130" y="5960617"/>
              <a:ext cx="543560" cy="183515"/>
            </a:xfrm>
            <a:custGeom>
              <a:avLst/>
              <a:gdLst/>
              <a:ahLst/>
              <a:cxnLst/>
              <a:rect l="l" t="t" r="r" b="b"/>
              <a:pathLst>
                <a:path w="543560" h="183514">
                  <a:moveTo>
                    <a:pt x="0" y="183426"/>
                  </a:moveTo>
                  <a:lnTo>
                    <a:pt x="0" y="0"/>
                  </a:lnTo>
                  <a:lnTo>
                    <a:pt x="543344" y="183426"/>
                  </a:lnTo>
                  <a:lnTo>
                    <a:pt x="543344" y="0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2494399" y="4205013"/>
              <a:ext cx="338455" cy="338455"/>
            </a:xfrm>
            <a:custGeom>
              <a:avLst/>
              <a:gdLst/>
              <a:ahLst/>
              <a:cxnLst/>
              <a:rect l="l" t="t" r="r" b="b"/>
              <a:pathLst>
                <a:path w="338455" h="338454">
                  <a:moveTo>
                    <a:pt x="337845" y="0"/>
                  </a:moveTo>
                  <a:lnTo>
                    <a:pt x="0" y="337845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2494399" y="4205013"/>
              <a:ext cx="338455" cy="338455"/>
            </a:xfrm>
            <a:custGeom>
              <a:avLst/>
              <a:gdLst/>
              <a:ahLst/>
              <a:cxnLst/>
              <a:rect l="l" t="t" r="r" b="b"/>
              <a:pathLst>
                <a:path w="338455" h="338454">
                  <a:moveTo>
                    <a:pt x="337845" y="0"/>
                  </a:moveTo>
                  <a:lnTo>
                    <a:pt x="0" y="337845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2494405" y="4205013"/>
              <a:ext cx="338455" cy="338455"/>
            </a:xfrm>
            <a:custGeom>
              <a:avLst/>
              <a:gdLst/>
              <a:ahLst/>
              <a:cxnLst/>
              <a:rect l="l" t="t" r="r" b="b"/>
              <a:pathLst>
                <a:path w="338455" h="338454">
                  <a:moveTo>
                    <a:pt x="0" y="0"/>
                  </a:moveTo>
                  <a:lnTo>
                    <a:pt x="337845" y="337845"/>
                  </a:lnTo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2494405" y="4205013"/>
              <a:ext cx="338455" cy="338455"/>
            </a:xfrm>
            <a:custGeom>
              <a:avLst/>
              <a:gdLst/>
              <a:ahLst/>
              <a:cxnLst/>
              <a:rect l="l" t="t" r="r" b="b"/>
              <a:pathLst>
                <a:path w="338455" h="338454">
                  <a:moveTo>
                    <a:pt x="0" y="0"/>
                  </a:moveTo>
                  <a:lnTo>
                    <a:pt x="337845" y="337845"/>
                  </a:lnTo>
                </a:path>
              </a:pathLst>
            </a:custGeom>
            <a:ln w="12598">
              <a:solidFill>
                <a:srgbClr val="2440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2580952" y="4977844"/>
            <a:ext cx="165100" cy="1809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000" b="1" spc="-25" dirty="0">
                <a:solidFill>
                  <a:srgbClr val="244093"/>
                </a:solidFill>
                <a:latin typeface="Arial"/>
                <a:cs typeface="Arial"/>
              </a:rPr>
              <a:t>45</a:t>
            </a:r>
            <a:endParaRPr sz="100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1155014" y="4737163"/>
            <a:ext cx="772795" cy="680085"/>
          </a:xfrm>
          <a:prstGeom prst="rect">
            <a:avLst/>
          </a:prstGeom>
          <a:ln w="12598">
            <a:solidFill>
              <a:srgbClr val="24409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4450">
              <a:lnSpc>
                <a:spcPts val="5235"/>
              </a:lnSpc>
            </a:pPr>
            <a:r>
              <a:rPr sz="4600" b="1" spc="75" dirty="0">
                <a:solidFill>
                  <a:srgbClr val="244093"/>
                </a:solidFill>
                <a:latin typeface="Arial"/>
                <a:cs typeface="Arial"/>
              </a:rPr>
              <a:t>86</a:t>
            </a:r>
            <a:endParaRPr sz="460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3407857" y="4737163"/>
            <a:ext cx="763905" cy="680085"/>
          </a:xfrm>
          <a:prstGeom prst="rect">
            <a:avLst/>
          </a:prstGeom>
          <a:ln w="12598">
            <a:solidFill>
              <a:srgbClr val="24409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6515">
              <a:lnSpc>
                <a:spcPts val="5235"/>
              </a:lnSpc>
            </a:pPr>
            <a:r>
              <a:rPr sz="4600" b="1" spc="-25" dirty="0">
                <a:solidFill>
                  <a:srgbClr val="244093"/>
                </a:solidFill>
                <a:latin typeface="Arial"/>
                <a:cs typeface="Arial"/>
              </a:rPr>
              <a:t>24</a:t>
            </a:r>
            <a:endParaRPr sz="460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2290295" y="5960620"/>
            <a:ext cx="721360" cy="183515"/>
          </a:xfrm>
          <a:prstGeom prst="rect">
            <a:avLst/>
          </a:prstGeom>
          <a:ln w="12598">
            <a:solidFill>
              <a:srgbClr val="24409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41605">
              <a:lnSpc>
                <a:spcPts val="1445"/>
              </a:lnSpc>
            </a:pPr>
            <a:r>
              <a:rPr sz="1500" b="1" spc="900" dirty="0">
                <a:solidFill>
                  <a:srgbClr val="244093"/>
                </a:solidFill>
                <a:latin typeface="Arial"/>
                <a:cs typeface="Arial"/>
              </a:rPr>
              <a:t>84</a:t>
            </a:r>
            <a:endParaRPr sz="150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674811" y="5913229"/>
            <a:ext cx="399034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35"/>
              </a:spcBef>
              <a:tabLst>
                <a:tab pos="2455545" algn="l"/>
                <a:tab pos="3044825" algn="l"/>
              </a:tabLst>
            </a:pPr>
            <a:r>
              <a:rPr sz="1500" b="1" spc="550" dirty="0">
                <a:solidFill>
                  <a:srgbClr val="244093"/>
                </a:solidFill>
                <a:latin typeface="Arial"/>
                <a:cs typeface="Arial"/>
              </a:rPr>
              <a:t>31</a:t>
            </a:r>
            <a:r>
              <a:rPr sz="1500" b="1" spc="265" dirty="0">
                <a:solidFill>
                  <a:srgbClr val="244093"/>
                </a:solidFill>
                <a:latin typeface="Arial"/>
                <a:cs typeface="Arial"/>
              </a:rPr>
              <a:t> </a:t>
            </a:r>
            <a:r>
              <a:rPr sz="750" b="1" spc="580" dirty="0">
                <a:solidFill>
                  <a:srgbClr val="244093"/>
                </a:solidFill>
                <a:latin typeface="Arial"/>
                <a:cs typeface="Arial"/>
              </a:rPr>
              <a:t>80</a:t>
            </a:r>
            <a:r>
              <a:rPr sz="750" b="1" spc="50" dirty="0">
                <a:solidFill>
                  <a:srgbClr val="244093"/>
                </a:solidFill>
                <a:latin typeface="Arial"/>
                <a:cs typeface="Arial"/>
              </a:rPr>
              <a:t> </a:t>
            </a:r>
            <a:r>
              <a:rPr sz="1125" b="1" spc="772" baseline="40740" dirty="0">
                <a:solidFill>
                  <a:srgbClr val="244093"/>
                </a:solidFill>
                <a:latin typeface="Arial"/>
                <a:cs typeface="Arial"/>
              </a:rPr>
              <a:t>20</a:t>
            </a:r>
            <a:r>
              <a:rPr sz="1125" b="1" spc="802" baseline="40740" dirty="0">
                <a:solidFill>
                  <a:srgbClr val="244093"/>
                </a:solidFill>
                <a:latin typeface="Arial"/>
                <a:cs typeface="Arial"/>
              </a:rPr>
              <a:t> </a:t>
            </a:r>
            <a:r>
              <a:rPr sz="1500" b="1" spc="725" dirty="0">
                <a:solidFill>
                  <a:srgbClr val="244093"/>
                </a:solidFill>
                <a:latin typeface="Arial"/>
                <a:cs typeface="Arial"/>
              </a:rPr>
              <a:t>79</a:t>
            </a:r>
            <a:r>
              <a:rPr sz="150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1500" b="1" spc="565" dirty="0">
                <a:solidFill>
                  <a:srgbClr val="244093"/>
                </a:solidFill>
                <a:latin typeface="Arial"/>
                <a:cs typeface="Arial"/>
              </a:rPr>
              <a:t>19</a:t>
            </a:r>
            <a:r>
              <a:rPr sz="150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1125" b="1" spc="667" baseline="40740" dirty="0">
                <a:solidFill>
                  <a:srgbClr val="244093"/>
                </a:solidFill>
                <a:latin typeface="Arial"/>
                <a:cs typeface="Arial"/>
              </a:rPr>
              <a:t>7</a:t>
            </a:r>
            <a:r>
              <a:rPr sz="1125" b="1" spc="555" baseline="40740" dirty="0">
                <a:solidFill>
                  <a:srgbClr val="244093"/>
                </a:solidFill>
                <a:latin typeface="Arial"/>
                <a:cs typeface="Arial"/>
              </a:rPr>
              <a:t> </a:t>
            </a:r>
            <a:r>
              <a:rPr sz="750" b="1" spc="550" dirty="0">
                <a:solidFill>
                  <a:srgbClr val="244093"/>
                </a:solidFill>
                <a:latin typeface="Arial"/>
                <a:cs typeface="Arial"/>
              </a:rPr>
              <a:t>49</a:t>
            </a:r>
            <a:r>
              <a:rPr sz="750" b="1" spc="215" dirty="0">
                <a:solidFill>
                  <a:srgbClr val="244093"/>
                </a:solidFill>
                <a:latin typeface="Arial"/>
                <a:cs typeface="Arial"/>
              </a:rPr>
              <a:t> </a:t>
            </a:r>
            <a:r>
              <a:rPr sz="1500" b="1" spc="750" dirty="0">
                <a:solidFill>
                  <a:srgbClr val="244093"/>
                </a:solidFill>
                <a:latin typeface="Arial"/>
                <a:cs typeface="Arial"/>
              </a:rPr>
              <a:t>59</a:t>
            </a:r>
            <a:endParaRPr sz="150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1085270" y="3927862"/>
            <a:ext cx="3218815" cy="4876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661920" algn="l"/>
              </a:tabLst>
            </a:pPr>
            <a:r>
              <a:rPr sz="3000" b="1" spc="440" dirty="0">
                <a:solidFill>
                  <a:srgbClr val="244093"/>
                </a:solidFill>
                <a:latin typeface="Arial"/>
                <a:cs typeface="Arial"/>
              </a:rPr>
              <a:t>74</a:t>
            </a:r>
            <a:r>
              <a:rPr sz="300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3000" b="1" spc="440" dirty="0">
                <a:solidFill>
                  <a:srgbClr val="244093"/>
                </a:solidFill>
                <a:latin typeface="Arial"/>
                <a:cs typeface="Arial"/>
              </a:rPr>
              <a:t>33</a:t>
            </a:r>
            <a:endParaRPr sz="3000">
              <a:latin typeface="Arial"/>
              <a:cs typeface="Arial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3114179" y="4790303"/>
            <a:ext cx="240029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-200" dirty="0">
                <a:solidFill>
                  <a:srgbClr val="244093"/>
                </a:solidFill>
                <a:latin typeface="Arial"/>
                <a:cs typeface="Arial"/>
              </a:rPr>
              <a:t>17</a:t>
            </a:r>
            <a:endParaRPr sz="1900">
              <a:latin typeface="Arial"/>
              <a:cs typeface="Arial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2986889" y="4306518"/>
            <a:ext cx="1139190" cy="4876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904875" algn="l"/>
              </a:tabLst>
            </a:pPr>
            <a:r>
              <a:rPr sz="3000" b="1" spc="-25" dirty="0">
                <a:solidFill>
                  <a:srgbClr val="244093"/>
                </a:solidFill>
                <a:latin typeface="Arial"/>
                <a:cs typeface="Arial"/>
              </a:rPr>
              <a:t>82</a:t>
            </a:r>
            <a:r>
              <a:rPr sz="300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1900" b="1" spc="-165" dirty="0">
                <a:solidFill>
                  <a:srgbClr val="244093"/>
                </a:solidFill>
                <a:latin typeface="Arial"/>
                <a:cs typeface="Arial"/>
              </a:rPr>
              <a:t>21</a:t>
            </a:r>
            <a:endParaRPr sz="1900">
              <a:latin typeface="Arial"/>
              <a:cs typeface="Aria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3867637" y="5373048"/>
            <a:ext cx="26987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-75" dirty="0">
                <a:solidFill>
                  <a:srgbClr val="244093"/>
                </a:solidFill>
                <a:latin typeface="Arial"/>
                <a:cs typeface="Arial"/>
              </a:rPr>
              <a:t>57</a:t>
            </a:r>
            <a:endParaRPr sz="1900">
              <a:latin typeface="Arial"/>
              <a:cs typeface="Arial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4461247" y="5217885"/>
            <a:ext cx="213995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450" b="1" spc="-25" dirty="0">
                <a:solidFill>
                  <a:srgbClr val="244093"/>
                </a:solidFill>
                <a:latin typeface="Arial"/>
                <a:cs typeface="Arial"/>
              </a:rPr>
              <a:t>54</a:t>
            </a:r>
            <a:endParaRPr sz="1450">
              <a:latin typeface="Arial"/>
              <a:cs typeface="Aria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4396804" y="4594856"/>
            <a:ext cx="3429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300" b="1" spc="-25" dirty="0">
                <a:solidFill>
                  <a:srgbClr val="244093"/>
                </a:solidFill>
                <a:latin typeface="Arial"/>
                <a:cs typeface="Arial"/>
              </a:rPr>
              <a:t>44</a:t>
            </a:r>
            <a:endParaRPr sz="2300">
              <a:latin typeface="Arial"/>
              <a:cs typeface="Arial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4245161" y="5412176"/>
            <a:ext cx="116205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450" b="1" spc="-50" dirty="0">
                <a:solidFill>
                  <a:srgbClr val="244093"/>
                </a:solidFill>
                <a:latin typeface="Arial"/>
                <a:cs typeface="Arial"/>
              </a:rPr>
              <a:t>9</a:t>
            </a:r>
            <a:endParaRPr sz="1450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4195390" y="5059494"/>
            <a:ext cx="731520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  <a:tabLst>
                <a:tab pos="525145" algn="l"/>
              </a:tabLst>
            </a:pPr>
            <a:r>
              <a:rPr sz="1450" b="1" spc="-25" dirty="0">
                <a:solidFill>
                  <a:srgbClr val="244093"/>
                </a:solidFill>
                <a:latin typeface="Arial"/>
                <a:cs typeface="Arial"/>
              </a:rPr>
              <a:t>42</a:t>
            </a:r>
            <a:r>
              <a:rPr sz="145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1450" b="1" spc="-25" dirty="0">
                <a:solidFill>
                  <a:srgbClr val="244093"/>
                </a:solidFill>
                <a:latin typeface="Arial"/>
                <a:cs typeface="Arial"/>
              </a:rPr>
              <a:t>25</a:t>
            </a:r>
            <a:endParaRPr sz="1450">
              <a:latin typeface="Arial"/>
              <a:cs typeface="Arial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4715092" y="5412176"/>
            <a:ext cx="217804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450" b="1" spc="-25" dirty="0">
                <a:solidFill>
                  <a:srgbClr val="244093"/>
                </a:solidFill>
                <a:latin typeface="Arial"/>
                <a:cs typeface="Arial"/>
              </a:rPr>
              <a:t>78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4225292" y="4487362"/>
            <a:ext cx="99060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b="1" spc="-50" dirty="0">
                <a:solidFill>
                  <a:srgbClr val="244093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4183931" y="4887748"/>
            <a:ext cx="181610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b="1" spc="-25" dirty="0">
                <a:solidFill>
                  <a:srgbClr val="244093"/>
                </a:solidFill>
                <a:latin typeface="Arial"/>
                <a:cs typeface="Arial"/>
              </a:rPr>
              <a:t>90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4820777" y="4487362"/>
            <a:ext cx="72390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b="1" spc="-150" dirty="0">
                <a:solidFill>
                  <a:srgbClr val="244093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4767098" y="4887748"/>
            <a:ext cx="179705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b="1" spc="-25" dirty="0">
                <a:solidFill>
                  <a:srgbClr val="244093"/>
                </a:solidFill>
                <a:latin typeface="Arial"/>
                <a:cs typeface="Arial"/>
              </a:rPr>
              <a:t>43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4266281" y="5614922"/>
            <a:ext cx="240029" cy="2355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350" b="1" spc="65" dirty="0">
                <a:solidFill>
                  <a:srgbClr val="244093"/>
                </a:solidFill>
                <a:latin typeface="Arial"/>
                <a:cs typeface="Arial"/>
              </a:rPr>
              <a:t>71</a:t>
            </a:r>
            <a:endParaRPr sz="135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4620468" y="5533968"/>
            <a:ext cx="288925" cy="5492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400" b="1" spc="-894" dirty="0">
                <a:solidFill>
                  <a:srgbClr val="244093"/>
                </a:solidFill>
                <a:latin typeface="Arial"/>
                <a:cs typeface="Arial"/>
              </a:rPr>
              <a:t>36</a:t>
            </a:r>
            <a:endParaRPr sz="340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4237507" y="4021595"/>
            <a:ext cx="671830" cy="5492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50" b="1" spc="315" dirty="0">
                <a:solidFill>
                  <a:srgbClr val="244093"/>
                </a:solidFill>
                <a:latin typeface="Arial"/>
                <a:cs typeface="Arial"/>
              </a:rPr>
              <a:t>28</a:t>
            </a:r>
            <a:r>
              <a:rPr sz="1350" b="1" spc="500" dirty="0">
                <a:solidFill>
                  <a:srgbClr val="244093"/>
                </a:solidFill>
                <a:latin typeface="Arial"/>
                <a:cs typeface="Arial"/>
              </a:rPr>
              <a:t> </a:t>
            </a:r>
            <a:r>
              <a:rPr sz="3400" b="1" spc="-894" dirty="0">
                <a:solidFill>
                  <a:srgbClr val="244093"/>
                </a:solidFill>
                <a:latin typeface="Arial"/>
                <a:cs typeface="Arial"/>
              </a:rPr>
              <a:t>63</a:t>
            </a:r>
            <a:endParaRPr sz="340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672280" y="5217885"/>
            <a:ext cx="223520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450" b="1" spc="-25" dirty="0">
                <a:solidFill>
                  <a:srgbClr val="244093"/>
                </a:solidFill>
                <a:latin typeface="Arial"/>
                <a:cs typeface="Arial"/>
              </a:rPr>
              <a:t>38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621654" y="4594856"/>
            <a:ext cx="32512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300" b="1" spc="-25" dirty="0">
                <a:solidFill>
                  <a:srgbClr val="244093"/>
                </a:solidFill>
                <a:latin typeface="Arial"/>
                <a:cs typeface="Arial"/>
              </a:rPr>
              <a:t>50</a:t>
            </a:r>
            <a:endParaRPr sz="230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417525" y="5059494"/>
            <a:ext cx="720725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  <a:tabLst>
                <a:tab pos="523240" algn="l"/>
              </a:tabLst>
            </a:pPr>
            <a:r>
              <a:rPr sz="1450" b="1" spc="-25" dirty="0">
                <a:solidFill>
                  <a:srgbClr val="244093"/>
                </a:solidFill>
                <a:latin typeface="Arial"/>
                <a:cs typeface="Arial"/>
              </a:rPr>
              <a:t>27</a:t>
            </a:r>
            <a:r>
              <a:rPr sz="145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1450" b="1" spc="-60" dirty="0">
                <a:solidFill>
                  <a:srgbClr val="244093"/>
                </a:solidFill>
                <a:latin typeface="Arial"/>
                <a:cs typeface="Arial"/>
              </a:rPr>
              <a:t>18</a:t>
            </a:r>
            <a:endParaRPr sz="145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413797" y="5412176"/>
            <a:ext cx="730250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  <a:tabLst>
                <a:tab pos="521334" algn="l"/>
              </a:tabLst>
            </a:pPr>
            <a:r>
              <a:rPr sz="1450" b="1" spc="-25" dirty="0">
                <a:solidFill>
                  <a:srgbClr val="244093"/>
                </a:solidFill>
                <a:latin typeface="Arial"/>
                <a:cs typeface="Arial"/>
              </a:rPr>
              <a:t>47</a:t>
            </a:r>
            <a:r>
              <a:rPr sz="145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1450" b="1" spc="-25" dirty="0">
                <a:solidFill>
                  <a:srgbClr val="244093"/>
                </a:solidFill>
                <a:latin typeface="Arial"/>
                <a:cs typeface="Arial"/>
              </a:rPr>
              <a:t>22</a:t>
            </a:r>
            <a:endParaRPr sz="145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411968" y="4887672"/>
            <a:ext cx="157480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b="1" spc="-75" dirty="0">
                <a:solidFill>
                  <a:srgbClr val="244093"/>
                </a:solidFill>
                <a:latin typeface="Arial"/>
                <a:cs typeface="Arial"/>
              </a:rPr>
              <a:t>16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983884" y="4487286"/>
            <a:ext cx="177800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b="1" spc="-25" dirty="0">
                <a:solidFill>
                  <a:srgbClr val="244093"/>
                </a:solidFill>
                <a:latin typeface="Arial"/>
                <a:cs typeface="Arial"/>
              </a:rPr>
              <a:t>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1023725" y="4887672"/>
            <a:ext cx="97790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b="1" spc="-50" dirty="0">
                <a:solidFill>
                  <a:srgbClr val="244093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789781" y="5614922"/>
            <a:ext cx="307340" cy="2355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350" b="1" spc="325" dirty="0">
                <a:solidFill>
                  <a:srgbClr val="244093"/>
                </a:solidFill>
                <a:latin typeface="Arial"/>
                <a:cs typeface="Arial"/>
              </a:rPr>
              <a:t>48</a:t>
            </a:r>
            <a:endParaRPr sz="135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486977" y="5533968"/>
            <a:ext cx="149860" cy="5492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400" b="1" spc="-975" dirty="0">
                <a:solidFill>
                  <a:srgbClr val="244093"/>
                </a:solidFill>
                <a:latin typeface="Arial"/>
                <a:cs typeface="Arial"/>
              </a:rPr>
              <a:t>5</a:t>
            </a:r>
            <a:endParaRPr sz="340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422899" y="4021595"/>
            <a:ext cx="655955" cy="5492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400" b="1" spc="-910" dirty="0">
                <a:solidFill>
                  <a:srgbClr val="244093"/>
                </a:solidFill>
                <a:latin typeface="Arial"/>
                <a:cs typeface="Arial"/>
              </a:rPr>
              <a:t>35</a:t>
            </a:r>
            <a:r>
              <a:rPr sz="3400" b="1" spc="220" dirty="0">
                <a:solidFill>
                  <a:srgbClr val="244093"/>
                </a:solidFill>
                <a:latin typeface="Arial"/>
                <a:cs typeface="Arial"/>
              </a:rPr>
              <a:t> </a:t>
            </a:r>
            <a:r>
              <a:rPr sz="1350" b="1" spc="130" dirty="0">
                <a:solidFill>
                  <a:srgbClr val="244093"/>
                </a:solidFill>
                <a:latin typeface="Arial"/>
                <a:cs typeface="Arial"/>
              </a:rPr>
              <a:t>41</a:t>
            </a:r>
            <a:endParaRPr sz="135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1169355" y="4306518"/>
            <a:ext cx="1138555" cy="4876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695960" algn="l"/>
              </a:tabLst>
            </a:pPr>
            <a:r>
              <a:rPr sz="1900" b="1" spc="-25" dirty="0">
                <a:solidFill>
                  <a:srgbClr val="244093"/>
                </a:solidFill>
                <a:latin typeface="Arial"/>
                <a:cs typeface="Arial"/>
              </a:rPr>
              <a:t>66</a:t>
            </a:r>
            <a:r>
              <a:rPr sz="190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3000" b="1" spc="-25" dirty="0">
                <a:solidFill>
                  <a:srgbClr val="244093"/>
                </a:solidFill>
                <a:latin typeface="Arial"/>
                <a:cs typeface="Arial"/>
              </a:rPr>
              <a:t>69</a:t>
            </a:r>
            <a:endParaRPr sz="3000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1253145" y="5372972"/>
            <a:ext cx="140970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900" b="1" spc="-50" dirty="0">
                <a:solidFill>
                  <a:srgbClr val="244093"/>
                </a:solidFill>
                <a:latin typeface="Arial"/>
                <a:cs typeface="Arial"/>
              </a:rPr>
              <a:t>3</a:t>
            </a:r>
            <a:endParaRPr sz="190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1937079" y="4597586"/>
            <a:ext cx="1057910" cy="5086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6080">
              <a:lnSpc>
                <a:spcPts val="1900"/>
              </a:lnSpc>
              <a:spcBef>
                <a:spcPts val="100"/>
              </a:spcBef>
              <a:tabLst>
                <a:tab pos="782955" algn="l"/>
              </a:tabLst>
            </a:pPr>
            <a:r>
              <a:rPr sz="1900" b="1" spc="-25" dirty="0">
                <a:solidFill>
                  <a:srgbClr val="244093"/>
                </a:solidFill>
                <a:latin typeface="Arial"/>
                <a:cs typeface="Arial"/>
              </a:rPr>
              <a:t>70</a:t>
            </a:r>
            <a:r>
              <a:rPr sz="190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1900" b="1" spc="-25" dirty="0">
                <a:solidFill>
                  <a:srgbClr val="244093"/>
                </a:solidFill>
                <a:latin typeface="Arial"/>
                <a:cs typeface="Arial"/>
              </a:rPr>
              <a:t>62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ts val="1900"/>
              </a:lnSpc>
            </a:pPr>
            <a:r>
              <a:rPr sz="1900" b="1" spc="-25" dirty="0">
                <a:solidFill>
                  <a:srgbClr val="244093"/>
                </a:solidFill>
                <a:latin typeface="Arial"/>
                <a:cs typeface="Arial"/>
              </a:rPr>
              <a:t>39</a:t>
            </a:r>
            <a:endParaRPr sz="1900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3148753" y="5030338"/>
            <a:ext cx="17081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20" dirty="0">
                <a:solidFill>
                  <a:srgbClr val="244093"/>
                </a:solidFill>
                <a:latin typeface="Arial"/>
                <a:cs typeface="Arial"/>
              </a:rPr>
              <a:t>8</a:t>
            </a:r>
            <a:endParaRPr sz="1900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3364925" y="5480091"/>
            <a:ext cx="29019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-25" dirty="0">
                <a:solidFill>
                  <a:srgbClr val="244093"/>
                </a:solidFill>
                <a:latin typeface="Arial"/>
                <a:cs typeface="Arial"/>
              </a:rPr>
              <a:t>34</a:t>
            </a:r>
            <a:endParaRPr sz="190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1171475" y="5737838"/>
            <a:ext cx="291719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656080" algn="l"/>
              </a:tabLst>
            </a:pPr>
            <a:r>
              <a:rPr sz="1400" b="1" spc="3850" dirty="0">
                <a:solidFill>
                  <a:srgbClr val="244093"/>
                </a:solidFill>
                <a:latin typeface="Arial"/>
                <a:cs typeface="Arial"/>
              </a:rPr>
              <a:t>60</a:t>
            </a:r>
            <a:r>
              <a:rPr sz="140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1400" b="1" spc="3850" dirty="0">
                <a:solidFill>
                  <a:srgbClr val="244093"/>
                </a:solidFill>
                <a:latin typeface="Arial"/>
                <a:cs typeface="Arial"/>
              </a:rPr>
              <a:t>73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1726319" y="5480212"/>
            <a:ext cx="20129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900" b="1" spc="-355" dirty="0">
                <a:solidFill>
                  <a:srgbClr val="244093"/>
                </a:solidFill>
                <a:latin typeface="Arial"/>
                <a:cs typeface="Arial"/>
              </a:rPr>
              <a:t>11</a:t>
            </a:r>
            <a:endParaRPr sz="1900">
              <a:latin typeface="Arial"/>
              <a:cs typeface="Arial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1935595" y="5030459"/>
            <a:ext cx="290830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-25" dirty="0">
                <a:solidFill>
                  <a:srgbClr val="244093"/>
                </a:solidFill>
                <a:latin typeface="Arial"/>
                <a:cs typeface="Arial"/>
              </a:rPr>
              <a:t>87</a:t>
            </a:r>
            <a:endParaRPr sz="1900">
              <a:latin typeface="Arial"/>
              <a:cs typeface="Arial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3577084" y="4354520"/>
            <a:ext cx="18605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25" dirty="0">
                <a:solidFill>
                  <a:srgbClr val="244093"/>
                </a:solidFill>
                <a:latin typeface="Arial"/>
                <a:cs typeface="Arial"/>
              </a:rPr>
              <a:t>51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2570708" y="4111101"/>
            <a:ext cx="185420" cy="2184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250" b="1" spc="-45" dirty="0">
                <a:solidFill>
                  <a:srgbClr val="244093"/>
                </a:solidFill>
                <a:latin typeface="Arial"/>
                <a:cs typeface="Arial"/>
              </a:rPr>
              <a:t>77</a:t>
            </a:r>
            <a:endParaRPr sz="125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2347569" y="5214392"/>
            <a:ext cx="657860" cy="56578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24790">
              <a:lnSpc>
                <a:spcPts val="1435"/>
              </a:lnSpc>
              <a:spcBef>
                <a:spcPts val="114"/>
              </a:spcBef>
            </a:pPr>
            <a:r>
              <a:rPr sz="1250" b="1" spc="-25" dirty="0">
                <a:solidFill>
                  <a:srgbClr val="244093"/>
                </a:solidFill>
                <a:latin typeface="Arial"/>
                <a:cs typeface="Arial"/>
              </a:rPr>
              <a:t>64</a:t>
            </a:r>
            <a:endParaRPr sz="1250">
              <a:latin typeface="Arial"/>
              <a:cs typeface="Arial"/>
            </a:endParaRPr>
          </a:p>
          <a:p>
            <a:pPr marL="27305">
              <a:lnSpc>
                <a:spcPts val="1365"/>
              </a:lnSpc>
              <a:tabLst>
                <a:tab pos="434340" algn="l"/>
              </a:tabLst>
            </a:pPr>
            <a:r>
              <a:rPr sz="1250" b="1" spc="-25" dirty="0">
                <a:solidFill>
                  <a:srgbClr val="244093"/>
                </a:solidFill>
                <a:latin typeface="Arial"/>
                <a:cs typeface="Arial"/>
              </a:rPr>
              <a:t>30</a:t>
            </a:r>
            <a:r>
              <a:rPr sz="125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1250" b="1" spc="-25" dirty="0">
                <a:solidFill>
                  <a:srgbClr val="244093"/>
                </a:solidFill>
                <a:latin typeface="Arial"/>
                <a:cs typeface="Arial"/>
              </a:rPr>
              <a:t>46</a:t>
            </a:r>
            <a:endParaRPr sz="1250">
              <a:latin typeface="Arial"/>
              <a:cs typeface="Arial"/>
            </a:endParaRPr>
          </a:p>
          <a:p>
            <a:pPr marL="234315">
              <a:lnSpc>
                <a:spcPts val="1430"/>
              </a:lnSpc>
            </a:pPr>
            <a:r>
              <a:rPr sz="1250" b="1" spc="-25" dirty="0">
                <a:solidFill>
                  <a:srgbClr val="244093"/>
                </a:solidFill>
                <a:latin typeface="Arial"/>
                <a:cs typeface="Arial"/>
              </a:rPr>
              <a:t>75</a:t>
            </a:r>
            <a:endParaRPr sz="1250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2169243" y="5265687"/>
            <a:ext cx="158115" cy="1727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b="1" spc="-25" dirty="0">
                <a:solidFill>
                  <a:srgbClr val="244093"/>
                </a:solidFill>
                <a:latin typeface="Arial"/>
                <a:cs typeface="Arial"/>
              </a:rPr>
              <a:t>29</a:t>
            </a:r>
            <a:endParaRPr sz="95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2228292" y="5660320"/>
            <a:ext cx="92710" cy="111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50" b="1" spc="-25" dirty="0">
                <a:solidFill>
                  <a:srgbClr val="244093"/>
                </a:solidFill>
                <a:latin typeface="Arial"/>
                <a:cs typeface="Arial"/>
              </a:rPr>
              <a:t>61</a:t>
            </a:r>
            <a:endParaRPr sz="55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2999138" y="5660320"/>
            <a:ext cx="104775" cy="111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50" b="1" spc="-25" dirty="0">
                <a:solidFill>
                  <a:srgbClr val="244093"/>
                </a:solidFill>
                <a:latin typeface="Arial"/>
                <a:cs typeface="Arial"/>
              </a:rPr>
              <a:t>40</a:t>
            </a:r>
            <a:endParaRPr sz="55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3001317" y="5265687"/>
            <a:ext cx="154940" cy="1727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b="1" spc="-25" dirty="0">
                <a:solidFill>
                  <a:srgbClr val="244093"/>
                </a:solidFill>
                <a:latin typeface="Arial"/>
                <a:cs typeface="Arial"/>
              </a:rPr>
              <a:t>23</a:t>
            </a:r>
            <a:endParaRPr sz="950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3087588" y="5446660"/>
            <a:ext cx="241935" cy="1301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50" b="1" dirty="0">
                <a:solidFill>
                  <a:srgbClr val="244093"/>
                </a:solidFill>
                <a:latin typeface="Arial"/>
                <a:cs typeface="Arial"/>
              </a:rPr>
              <a:t>72</a:t>
            </a:r>
            <a:r>
              <a:rPr sz="650" b="1" spc="75" dirty="0">
                <a:solidFill>
                  <a:srgbClr val="244093"/>
                </a:solidFill>
                <a:latin typeface="Arial"/>
                <a:cs typeface="Arial"/>
              </a:rPr>
              <a:t> </a:t>
            </a:r>
            <a:r>
              <a:rPr sz="650" b="1" spc="-25" dirty="0">
                <a:solidFill>
                  <a:srgbClr val="244093"/>
                </a:solidFill>
                <a:latin typeface="Arial"/>
                <a:cs typeface="Arial"/>
              </a:rPr>
              <a:t>52</a:t>
            </a:r>
            <a:endParaRPr sz="650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3085331" y="5545006"/>
            <a:ext cx="221615" cy="1301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50" b="1" dirty="0">
                <a:solidFill>
                  <a:srgbClr val="244093"/>
                </a:solidFill>
                <a:latin typeface="Arial"/>
                <a:cs typeface="Arial"/>
              </a:rPr>
              <a:t>65</a:t>
            </a:r>
            <a:r>
              <a:rPr sz="650" b="1" spc="265" dirty="0">
                <a:solidFill>
                  <a:srgbClr val="244093"/>
                </a:solidFill>
                <a:latin typeface="Arial"/>
                <a:cs typeface="Arial"/>
              </a:rPr>
              <a:t> </a:t>
            </a:r>
            <a:r>
              <a:rPr sz="650" b="1" spc="-50" dirty="0">
                <a:solidFill>
                  <a:srgbClr val="244093"/>
                </a:solidFill>
                <a:latin typeface="Arial"/>
                <a:cs typeface="Arial"/>
              </a:rPr>
              <a:t>2</a:t>
            </a:r>
            <a:endParaRPr sz="65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2003692" y="5446660"/>
            <a:ext cx="248285" cy="2279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775"/>
              </a:lnSpc>
              <a:spcBef>
                <a:spcPts val="130"/>
              </a:spcBef>
            </a:pPr>
            <a:r>
              <a:rPr sz="650" b="1" dirty="0">
                <a:solidFill>
                  <a:srgbClr val="244093"/>
                </a:solidFill>
                <a:latin typeface="Arial"/>
                <a:cs typeface="Arial"/>
              </a:rPr>
              <a:t>68</a:t>
            </a:r>
            <a:r>
              <a:rPr sz="650" b="1" spc="165" dirty="0">
                <a:solidFill>
                  <a:srgbClr val="244093"/>
                </a:solidFill>
                <a:latin typeface="Arial"/>
                <a:cs typeface="Arial"/>
              </a:rPr>
              <a:t> </a:t>
            </a:r>
            <a:r>
              <a:rPr sz="650" b="1" spc="-25" dirty="0">
                <a:solidFill>
                  <a:srgbClr val="244093"/>
                </a:solidFill>
                <a:latin typeface="Arial"/>
                <a:cs typeface="Arial"/>
              </a:rPr>
              <a:t>12</a:t>
            </a:r>
            <a:endParaRPr sz="650">
              <a:latin typeface="Arial"/>
              <a:cs typeface="Arial"/>
            </a:endParaRPr>
          </a:p>
          <a:p>
            <a:pPr marL="13970">
              <a:lnSpc>
                <a:spcPts val="775"/>
              </a:lnSpc>
            </a:pPr>
            <a:r>
              <a:rPr sz="650" b="1" dirty="0">
                <a:solidFill>
                  <a:srgbClr val="244093"/>
                </a:solidFill>
                <a:latin typeface="Arial"/>
                <a:cs typeface="Arial"/>
              </a:rPr>
              <a:t>83</a:t>
            </a:r>
            <a:r>
              <a:rPr sz="650" b="1" spc="110" dirty="0">
                <a:solidFill>
                  <a:srgbClr val="244093"/>
                </a:solidFill>
                <a:latin typeface="Arial"/>
                <a:cs typeface="Arial"/>
              </a:rPr>
              <a:t> </a:t>
            </a:r>
            <a:r>
              <a:rPr sz="650" b="1" spc="-35" dirty="0">
                <a:solidFill>
                  <a:srgbClr val="244093"/>
                </a:solidFill>
                <a:latin typeface="Arial"/>
                <a:cs typeface="Arial"/>
              </a:rPr>
              <a:t>53</a:t>
            </a:r>
            <a:endParaRPr sz="65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3204806" y="4014851"/>
            <a:ext cx="203200" cy="179705"/>
          </a:xfrm>
          <a:prstGeom prst="rect">
            <a:avLst/>
          </a:prstGeom>
          <a:ln w="12598">
            <a:solidFill>
              <a:srgbClr val="24409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5"/>
              </a:lnSpc>
            </a:pPr>
            <a:r>
              <a:rPr sz="1250" b="1" spc="-25" dirty="0">
                <a:solidFill>
                  <a:srgbClr val="244093"/>
                </a:solidFill>
                <a:latin typeface="Arial"/>
                <a:cs typeface="Arial"/>
              </a:rPr>
              <a:t>14</a:t>
            </a:r>
            <a:endParaRPr sz="125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3407857" y="4014851"/>
            <a:ext cx="220979" cy="179705"/>
          </a:xfrm>
          <a:prstGeom prst="rect">
            <a:avLst/>
          </a:prstGeom>
          <a:ln w="12598">
            <a:solidFill>
              <a:srgbClr val="24409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9209">
              <a:lnSpc>
                <a:spcPts val="1415"/>
              </a:lnSpc>
            </a:pPr>
            <a:r>
              <a:rPr sz="1250" b="1" spc="-25" dirty="0">
                <a:solidFill>
                  <a:srgbClr val="244093"/>
                </a:solidFill>
                <a:latin typeface="Arial"/>
                <a:cs typeface="Arial"/>
              </a:rPr>
              <a:t>76</a:t>
            </a:r>
            <a:endParaRPr sz="125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3204806" y="4194393"/>
            <a:ext cx="203200" cy="179705"/>
          </a:xfrm>
          <a:prstGeom prst="rect">
            <a:avLst/>
          </a:prstGeom>
          <a:ln w="12598">
            <a:solidFill>
              <a:srgbClr val="24409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7940">
              <a:lnSpc>
                <a:spcPts val="1385"/>
              </a:lnSpc>
            </a:pPr>
            <a:r>
              <a:rPr sz="1250" b="1" spc="-35" dirty="0">
                <a:solidFill>
                  <a:srgbClr val="244093"/>
                </a:solidFill>
                <a:latin typeface="Arial"/>
                <a:cs typeface="Arial"/>
              </a:rPr>
              <a:t>13</a:t>
            </a:r>
            <a:endParaRPr sz="125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3407857" y="4194393"/>
            <a:ext cx="220979" cy="179705"/>
          </a:xfrm>
          <a:prstGeom prst="rect">
            <a:avLst/>
          </a:prstGeom>
          <a:ln w="12598">
            <a:solidFill>
              <a:srgbClr val="24409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4290">
              <a:lnSpc>
                <a:spcPts val="1385"/>
              </a:lnSpc>
            </a:pPr>
            <a:r>
              <a:rPr sz="1250" b="1" spc="-25" dirty="0">
                <a:solidFill>
                  <a:srgbClr val="244093"/>
                </a:solidFill>
                <a:latin typeface="Arial"/>
                <a:cs typeface="Arial"/>
              </a:rPr>
              <a:t>81</a:t>
            </a:r>
            <a:endParaRPr sz="125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2557913" y="4406815"/>
            <a:ext cx="211454" cy="2184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250" b="1" spc="-25" dirty="0">
                <a:solidFill>
                  <a:srgbClr val="244093"/>
                </a:solidFill>
                <a:latin typeface="Arial"/>
                <a:cs typeface="Arial"/>
              </a:rPr>
              <a:t>89</a:t>
            </a:r>
            <a:endParaRPr sz="125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2154151" y="3981291"/>
            <a:ext cx="1012190" cy="3340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735330" algn="l"/>
              </a:tabLst>
            </a:pPr>
            <a:r>
              <a:rPr sz="2000" b="1" spc="-25" dirty="0">
                <a:solidFill>
                  <a:srgbClr val="244093"/>
                </a:solidFill>
                <a:latin typeface="Arial"/>
                <a:cs typeface="Arial"/>
              </a:rPr>
              <a:t>58</a:t>
            </a:r>
            <a:r>
              <a:rPr sz="200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2000" b="1" spc="-55" dirty="0">
                <a:solidFill>
                  <a:srgbClr val="244093"/>
                </a:solidFill>
                <a:latin typeface="Arial"/>
                <a:cs typeface="Arial"/>
              </a:rPr>
              <a:t>37</a:t>
            </a:r>
            <a:endParaRPr sz="200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2446771" y="4274123"/>
            <a:ext cx="445134" cy="186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3210" algn="l"/>
              </a:tabLst>
            </a:pPr>
            <a:r>
              <a:rPr sz="1050" b="1" spc="-25" dirty="0">
                <a:solidFill>
                  <a:srgbClr val="244093"/>
                </a:solidFill>
                <a:latin typeface="Arial"/>
                <a:cs typeface="Arial"/>
              </a:rPr>
              <a:t>15</a:t>
            </a:r>
            <a:r>
              <a:rPr sz="1050" b="1" dirty="0">
                <a:solidFill>
                  <a:srgbClr val="244093"/>
                </a:solidFill>
                <a:latin typeface="Arial"/>
                <a:cs typeface="Arial"/>
              </a:rPr>
              <a:t>	</a:t>
            </a:r>
            <a:r>
              <a:rPr sz="1050" b="1" spc="-25" dirty="0">
                <a:solidFill>
                  <a:srgbClr val="244093"/>
                </a:solidFill>
                <a:latin typeface="Arial"/>
                <a:cs typeface="Arial"/>
              </a:rPr>
              <a:t>85</a:t>
            </a:r>
            <a:endParaRPr sz="105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1542975" y="4354520"/>
            <a:ext cx="1936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95" dirty="0">
                <a:solidFill>
                  <a:srgbClr val="244093"/>
                </a:solidFill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405891" y="4487362"/>
            <a:ext cx="169545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b="1" spc="-25" dirty="0">
                <a:solidFill>
                  <a:srgbClr val="244093"/>
                </a:solidFill>
                <a:latin typeface="Arial"/>
                <a:cs typeface="Arial"/>
              </a:rPr>
              <a:t>55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44" name="object 14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58501" y="7224883"/>
            <a:ext cx="129237" cy="129237"/>
          </a:xfrm>
          <a:prstGeom prst="rect">
            <a:avLst/>
          </a:prstGeom>
        </p:spPr>
      </p:pic>
      <p:pic>
        <p:nvPicPr>
          <p:cNvPr id="145" name="object 14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50994" y="7224883"/>
            <a:ext cx="129237" cy="129237"/>
          </a:xfrm>
          <a:prstGeom prst="rect">
            <a:avLst/>
          </a:prstGeom>
        </p:spPr>
      </p:pic>
      <p:pic>
        <p:nvPicPr>
          <p:cNvPr id="146" name="object 14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66008" y="7224883"/>
            <a:ext cx="129237" cy="129237"/>
          </a:xfrm>
          <a:prstGeom prst="rect">
            <a:avLst/>
          </a:prstGeom>
        </p:spPr>
      </p:pic>
      <p:sp>
        <p:nvSpPr>
          <p:cNvPr id="147" name="object 147"/>
          <p:cNvSpPr/>
          <p:nvPr/>
        </p:nvSpPr>
        <p:spPr>
          <a:xfrm>
            <a:off x="3153516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946009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9" name="object 14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68760" y="7224883"/>
            <a:ext cx="129237" cy="129237"/>
          </a:xfrm>
          <a:prstGeom prst="rect">
            <a:avLst/>
          </a:prstGeom>
        </p:spPr>
      </p:pic>
      <p:pic>
        <p:nvPicPr>
          <p:cNvPr id="150" name="object 15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61253" y="7224883"/>
            <a:ext cx="129237" cy="129237"/>
          </a:xfrm>
          <a:prstGeom prst="rect">
            <a:avLst/>
          </a:prstGeom>
        </p:spPr>
      </p:pic>
      <p:pic>
        <p:nvPicPr>
          <p:cNvPr id="151" name="object 15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6267" y="7224883"/>
            <a:ext cx="129237" cy="129237"/>
          </a:xfrm>
          <a:prstGeom prst="rect">
            <a:avLst/>
          </a:prstGeom>
        </p:spPr>
      </p:pic>
      <p:sp>
        <p:nvSpPr>
          <p:cNvPr id="152" name="object 152"/>
          <p:cNvSpPr/>
          <p:nvPr/>
        </p:nvSpPr>
        <p:spPr>
          <a:xfrm>
            <a:off x="563775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1356268" y="728950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722" y="0"/>
                </a:lnTo>
              </a:path>
            </a:pathLst>
          </a:custGeom>
          <a:ln w="9004">
            <a:solidFill>
              <a:srgbClr val="9B9B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4" name="object 15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179787" y="7218690"/>
            <a:ext cx="696810" cy="142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773248"/>
            <a:ext cx="4230370" cy="2787015"/>
          </a:xfrm>
          <a:custGeom>
            <a:avLst/>
            <a:gdLst/>
            <a:ahLst/>
            <a:cxnLst/>
            <a:rect l="l" t="t" r="r" b="b"/>
            <a:pathLst>
              <a:path w="4230370" h="2787015">
                <a:moveTo>
                  <a:pt x="595015" y="0"/>
                </a:moveTo>
                <a:lnTo>
                  <a:pt x="546623" y="476"/>
                </a:lnTo>
                <a:lnTo>
                  <a:pt x="498308" y="3082"/>
                </a:lnTo>
                <a:lnTo>
                  <a:pt x="450126" y="7813"/>
                </a:lnTo>
                <a:lnTo>
                  <a:pt x="402132" y="14664"/>
                </a:lnTo>
                <a:lnTo>
                  <a:pt x="354384" y="23629"/>
                </a:lnTo>
                <a:lnTo>
                  <a:pt x="306936" y="34702"/>
                </a:lnTo>
                <a:lnTo>
                  <a:pt x="259846" y="47879"/>
                </a:lnTo>
                <a:lnTo>
                  <a:pt x="213169" y="63154"/>
                </a:lnTo>
                <a:lnTo>
                  <a:pt x="166961" y="80521"/>
                </a:lnTo>
                <a:lnTo>
                  <a:pt x="121279" y="99976"/>
                </a:lnTo>
                <a:lnTo>
                  <a:pt x="76178" y="121513"/>
                </a:lnTo>
                <a:lnTo>
                  <a:pt x="31714" y="145126"/>
                </a:lnTo>
                <a:lnTo>
                  <a:pt x="0" y="2786756"/>
                </a:lnTo>
                <a:lnTo>
                  <a:pt x="4225636" y="2786756"/>
                </a:lnTo>
                <a:lnTo>
                  <a:pt x="4226255" y="2778600"/>
                </a:lnTo>
                <a:lnTo>
                  <a:pt x="4228744" y="2729576"/>
                </a:lnTo>
                <a:lnTo>
                  <a:pt x="4230000" y="2680525"/>
                </a:lnTo>
                <a:lnTo>
                  <a:pt x="4230018" y="2631485"/>
                </a:lnTo>
                <a:lnTo>
                  <a:pt x="4228793" y="2582493"/>
                </a:lnTo>
                <a:lnTo>
                  <a:pt x="4226319" y="2533584"/>
                </a:lnTo>
                <a:lnTo>
                  <a:pt x="4222591" y="2484797"/>
                </a:lnTo>
                <a:lnTo>
                  <a:pt x="4217604" y="2436167"/>
                </a:lnTo>
                <a:lnTo>
                  <a:pt x="4211353" y="2387732"/>
                </a:lnTo>
                <a:lnTo>
                  <a:pt x="4203832" y="2339529"/>
                </a:lnTo>
                <a:lnTo>
                  <a:pt x="4195035" y="2291593"/>
                </a:lnTo>
                <a:lnTo>
                  <a:pt x="4184958" y="2243963"/>
                </a:lnTo>
                <a:lnTo>
                  <a:pt x="4173596" y="2196675"/>
                </a:lnTo>
                <a:lnTo>
                  <a:pt x="4160942" y="2149766"/>
                </a:lnTo>
                <a:lnTo>
                  <a:pt x="4146991" y="2103272"/>
                </a:lnTo>
                <a:lnTo>
                  <a:pt x="4131739" y="2057230"/>
                </a:lnTo>
                <a:lnTo>
                  <a:pt x="4114933" y="2012024"/>
                </a:lnTo>
                <a:lnTo>
                  <a:pt x="4096294" y="1967802"/>
                </a:lnTo>
                <a:lnTo>
                  <a:pt x="4075885" y="1924558"/>
                </a:lnTo>
                <a:lnTo>
                  <a:pt x="4053770" y="1882285"/>
                </a:lnTo>
                <a:lnTo>
                  <a:pt x="4030009" y="1840979"/>
                </a:lnTo>
                <a:lnTo>
                  <a:pt x="4004668" y="1800632"/>
                </a:lnTo>
                <a:lnTo>
                  <a:pt x="3977807" y="1761240"/>
                </a:lnTo>
                <a:lnTo>
                  <a:pt x="3949491" y="1722796"/>
                </a:lnTo>
                <a:lnTo>
                  <a:pt x="3919781" y="1685294"/>
                </a:lnTo>
                <a:lnTo>
                  <a:pt x="3888742" y="1648729"/>
                </a:lnTo>
                <a:lnTo>
                  <a:pt x="3856434" y="1613095"/>
                </a:lnTo>
                <a:lnTo>
                  <a:pt x="3822922" y="1578386"/>
                </a:lnTo>
                <a:lnTo>
                  <a:pt x="3788269" y="1544595"/>
                </a:lnTo>
                <a:lnTo>
                  <a:pt x="3752536" y="1511717"/>
                </a:lnTo>
                <a:lnTo>
                  <a:pt x="3715787" y="1479747"/>
                </a:lnTo>
                <a:lnTo>
                  <a:pt x="3678084" y="1448678"/>
                </a:lnTo>
                <a:lnTo>
                  <a:pt x="3639491" y="1418504"/>
                </a:lnTo>
                <a:lnTo>
                  <a:pt x="3600070" y="1389219"/>
                </a:lnTo>
                <a:lnTo>
                  <a:pt x="3559884" y="1360818"/>
                </a:lnTo>
                <a:lnTo>
                  <a:pt x="3518995" y="1333295"/>
                </a:lnTo>
                <a:lnTo>
                  <a:pt x="3477468" y="1306643"/>
                </a:lnTo>
                <a:lnTo>
                  <a:pt x="3435363" y="1280858"/>
                </a:lnTo>
                <a:lnTo>
                  <a:pt x="3392745" y="1255932"/>
                </a:lnTo>
                <a:lnTo>
                  <a:pt x="3349676" y="1231861"/>
                </a:lnTo>
                <a:lnTo>
                  <a:pt x="3306219" y="1208638"/>
                </a:lnTo>
                <a:lnTo>
                  <a:pt x="3262436" y="1186257"/>
                </a:lnTo>
                <a:lnTo>
                  <a:pt x="3218391" y="1164712"/>
                </a:lnTo>
                <a:lnTo>
                  <a:pt x="3174146" y="1143998"/>
                </a:lnTo>
                <a:lnTo>
                  <a:pt x="3128039" y="1123274"/>
                </a:lnTo>
                <a:lnTo>
                  <a:pt x="3081666" y="1103168"/>
                </a:lnTo>
                <a:lnTo>
                  <a:pt x="3035051" y="1083628"/>
                </a:lnTo>
                <a:lnTo>
                  <a:pt x="2988215" y="1064603"/>
                </a:lnTo>
                <a:lnTo>
                  <a:pt x="2941182" y="1046039"/>
                </a:lnTo>
                <a:lnTo>
                  <a:pt x="2846612" y="1010087"/>
                </a:lnTo>
                <a:lnTo>
                  <a:pt x="2322017" y="822959"/>
                </a:lnTo>
                <a:lnTo>
                  <a:pt x="2227291" y="787470"/>
                </a:lnTo>
                <a:lnTo>
                  <a:pt x="2180162" y="769191"/>
                </a:lnTo>
                <a:lnTo>
                  <a:pt x="2133218" y="750485"/>
                </a:lnTo>
                <a:lnTo>
                  <a:pt x="2086483" y="731301"/>
                </a:lnTo>
                <a:lnTo>
                  <a:pt x="2039978" y="711586"/>
                </a:lnTo>
                <a:lnTo>
                  <a:pt x="1993727" y="691289"/>
                </a:lnTo>
                <a:lnTo>
                  <a:pt x="1947752" y="670356"/>
                </a:lnTo>
                <a:lnTo>
                  <a:pt x="1902076" y="648737"/>
                </a:lnTo>
                <a:lnTo>
                  <a:pt x="1857628" y="626308"/>
                </a:lnTo>
                <a:lnTo>
                  <a:pt x="1814083" y="602517"/>
                </a:lnTo>
                <a:lnTo>
                  <a:pt x="1771342" y="577516"/>
                </a:lnTo>
                <a:lnTo>
                  <a:pt x="1729305" y="551456"/>
                </a:lnTo>
                <a:lnTo>
                  <a:pt x="1687871" y="524487"/>
                </a:lnTo>
                <a:lnTo>
                  <a:pt x="1646941" y="496761"/>
                </a:lnTo>
                <a:lnTo>
                  <a:pt x="1606415" y="468428"/>
                </a:lnTo>
                <a:lnTo>
                  <a:pt x="1566192" y="439639"/>
                </a:lnTo>
                <a:lnTo>
                  <a:pt x="1406338" y="322947"/>
                </a:lnTo>
                <a:lnTo>
                  <a:pt x="1366133" y="294144"/>
                </a:lnTo>
                <a:lnTo>
                  <a:pt x="1325633" y="265792"/>
                </a:lnTo>
                <a:lnTo>
                  <a:pt x="1284736" y="238041"/>
                </a:lnTo>
                <a:lnTo>
                  <a:pt x="1243343" y="211041"/>
                </a:lnTo>
                <a:lnTo>
                  <a:pt x="1201354" y="184945"/>
                </a:lnTo>
                <a:lnTo>
                  <a:pt x="1158669" y="159903"/>
                </a:lnTo>
                <a:lnTo>
                  <a:pt x="1115188" y="136065"/>
                </a:lnTo>
                <a:lnTo>
                  <a:pt x="1070810" y="113584"/>
                </a:lnTo>
                <a:lnTo>
                  <a:pt x="1024737" y="92462"/>
                </a:lnTo>
                <a:lnTo>
                  <a:pt x="978179" y="73524"/>
                </a:lnTo>
                <a:lnTo>
                  <a:pt x="931193" y="56765"/>
                </a:lnTo>
                <a:lnTo>
                  <a:pt x="883835" y="42179"/>
                </a:lnTo>
                <a:lnTo>
                  <a:pt x="836161" y="29761"/>
                </a:lnTo>
                <a:lnTo>
                  <a:pt x="788227" y="19505"/>
                </a:lnTo>
                <a:lnTo>
                  <a:pt x="740090" y="11406"/>
                </a:lnTo>
                <a:lnTo>
                  <a:pt x="691804" y="5460"/>
                </a:lnTo>
                <a:lnTo>
                  <a:pt x="643427" y="1659"/>
                </a:lnTo>
                <a:lnTo>
                  <a:pt x="595015" y="0"/>
                </a:lnTo>
                <a:close/>
              </a:path>
            </a:pathLst>
          </a:custGeom>
          <a:solidFill>
            <a:srgbClr val="E7EE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74680" y="730524"/>
            <a:ext cx="4578985" cy="1247775"/>
          </a:xfrm>
          <a:custGeom>
            <a:avLst/>
            <a:gdLst/>
            <a:ahLst/>
            <a:cxnLst/>
            <a:rect l="l" t="t" r="r" b="b"/>
            <a:pathLst>
              <a:path w="4578985" h="1247775">
                <a:moveTo>
                  <a:pt x="4398632" y="1247368"/>
                </a:moveTo>
                <a:lnTo>
                  <a:pt x="180009" y="1247368"/>
                </a:lnTo>
                <a:lnTo>
                  <a:pt x="132156" y="1240938"/>
                </a:lnTo>
                <a:lnTo>
                  <a:pt x="89155" y="1222792"/>
                </a:lnTo>
                <a:lnTo>
                  <a:pt x="52724" y="1194646"/>
                </a:lnTo>
                <a:lnTo>
                  <a:pt x="24576" y="1158216"/>
                </a:lnTo>
                <a:lnTo>
                  <a:pt x="6430" y="1115219"/>
                </a:lnTo>
                <a:lnTo>
                  <a:pt x="0" y="1067371"/>
                </a:lnTo>
                <a:lnTo>
                  <a:pt x="0" y="180009"/>
                </a:lnTo>
                <a:lnTo>
                  <a:pt x="6430" y="132156"/>
                </a:lnTo>
                <a:lnTo>
                  <a:pt x="24576" y="89155"/>
                </a:lnTo>
                <a:lnTo>
                  <a:pt x="52724" y="52724"/>
                </a:lnTo>
                <a:lnTo>
                  <a:pt x="89155" y="24576"/>
                </a:lnTo>
                <a:lnTo>
                  <a:pt x="132156" y="6430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30"/>
                </a:lnTo>
                <a:lnTo>
                  <a:pt x="4489482" y="24576"/>
                </a:lnTo>
                <a:lnTo>
                  <a:pt x="4525911" y="52724"/>
                </a:lnTo>
                <a:lnTo>
                  <a:pt x="4554055" y="89155"/>
                </a:lnTo>
                <a:lnTo>
                  <a:pt x="4572200" y="132156"/>
                </a:lnTo>
                <a:lnTo>
                  <a:pt x="4578629" y="180009"/>
                </a:lnTo>
                <a:lnTo>
                  <a:pt x="4578629" y="1067371"/>
                </a:lnTo>
                <a:lnTo>
                  <a:pt x="4572200" y="1115219"/>
                </a:lnTo>
                <a:lnTo>
                  <a:pt x="4554055" y="1158216"/>
                </a:lnTo>
                <a:lnTo>
                  <a:pt x="4525911" y="1194646"/>
                </a:lnTo>
                <a:lnTo>
                  <a:pt x="4489482" y="1222792"/>
                </a:lnTo>
                <a:lnTo>
                  <a:pt x="4446484" y="1240938"/>
                </a:lnTo>
                <a:lnTo>
                  <a:pt x="4398632" y="1247368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40808" y="813205"/>
            <a:ext cx="3235991" cy="1033616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 algn="just">
              <a:lnSpc>
                <a:spcPts val="1300"/>
              </a:lnSpc>
              <a:spcBef>
                <a:spcPts val="260"/>
              </a:spcBef>
            </a:pPr>
            <a:r>
              <a:rPr sz="1100" dirty="0">
                <a:solidFill>
                  <a:srgbClr val="231F20"/>
                </a:solidFill>
                <a:latin typeface="Microsoft Sans Serif"/>
                <a:cs typeface="Microsoft Sans Serif"/>
              </a:rPr>
              <a:t>Осмотр ближнего объекта (книга, тетрадь, гаджет, телефон и т.д.) - </a:t>
            </a:r>
            <a:r>
              <a:rPr sz="1100" b="1" dirty="0">
                <a:solidFill>
                  <a:srgbClr val="244093"/>
                </a:solidFill>
                <a:latin typeface="Tahoma"/>
                <a:cs typeface="Tahoma"/>
              </a:rPr>
              <a:t>не ближе 30 см.</a:t>
            </a:r>
            <a:endParaRPr sz="1100" dirty="0">
              <a:latin typeface="Tahoma"/>
              <a:cs typeface="Tahoma"/>
            </a:endParaRPr>
          </a:p>
          <a:p>
            <a:pPr marL="12700" marR="11430" algn="just">
              <a:lnSpc>
                <a:spcPts val="1300"/>
              </a:lnSpc>
              <a:spcBef>
                <a:spcPts val="1300"/>
              </a:spcBef>
            </a:pPr>
            <a:r>
              <a:rPr sz="1100" b="1" dirty="0">
                <a:solidFill>
                  <a:srgbClr val="244093"/>
                </a:solidFill>
                <a:latin typeface="Tahoma"/>
                <a:cs typeface="Tahoma"/>
              </a:rPr>
              <a:t>Для детей младшего возраста </a:t>
            </a:r>
            <a:r>
              <a:rPr sz="1100" dirty="0">
                <a:solidFill>
                  <a:srgbClr val="231F20"/>
                </a:solidFill>
                <a:latin typeface="Microsoft Sans Serif"/>
                <a:cs typeface="Microsoft Sans Serif"/>
              </a:rPr>
              <a:t>– на расстоя- нии не ближе согнуты руки локтевом суста- ве под прямым углом (90 градусов).</a:t>
            </a:r>
            <a:endParaRPr sz="1100" dirty="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75057" y="188448"/>
            <a:ext cx="3411383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75" dirty="0"/>
              <a:t>  </a:t>
            </a:r>
            <a:r>
              <a:rPr lang="ru-RU" dirty="0" smtClean="0"/>
              <a:t>Р</a:t>
            </a:r>
            <a:r>
              <a:rPr dirty="0" smtClean="0"/>
              <a:t>ЕЖИМ </a:t>
            </a:r>
            <a:r>
              <a:rPr dirty="0"/>
              <a:t>ЗРЕНИЯ</a:t>
            </a: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6755" y="794551"/>
            <a:ext cx="233641" cy="23365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15813" y="784125"/>
            <a:ext cx="95885" cy="2419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00" b="1" spc="-17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74680" y="4368569"/>
            <a:ext cx="4578985" cy="1247775"/>
          </a:xfrm>
          <a:custGeom>
            <a:avLst/>
            <a:gdLst/>
            <a:ahLst/>
            <a:cxnLst/>
            <a:rect l="l" t="t" r="r" b="b"/>
            <a:pathLst>
              <a:path w="4578985" h="1247775">
                <a:moveTo>
                  <a:pt x="4398632" y="1247368"/>
                </a:moveTo>
                <a:lnTo>
                  <a:pt x="180009" y="1247368"/>
                </a:lnTo>
                <a:lnTo>
                  <a:pt x="132156" y="1240938"/>
                </a:lnTo>
                <a:lnTo>
                  <a:pt x="89155" y="1222792"/>
                </a:lnTo>
                <a:lnTo>
                  <a:pt x="52724" y="1194646"/>
                </a:lnTo>
                <a:lnTo>
                  <a:pt x="24576" y="1158216"/>
                </a:lnTo>
                <a:lnTo>
                  <a:pt x="6430" y="1115219"/>
                </a:lnTo>
                <a:lnTo>
                  <a:pt x="0" y="1067371"/>
                </a:lnTo>
                <a:lnTo>
                  <a:pt x="0" y="180009"/>
                </a:lnTo>
                <a:lnTo>
                  <a:pt x="6430" y="132156"/>
                </a:lnTo>
                <a:lnTo>
                  <a:pt x="24576" y="89155"/>
                </a:lnTo>
                <a:lnTo>
                  <a:pt x="52724" y="52724"/>
                </a:lnTo>
                <a:lnTo>
                  <a:pt x="89155" y="24576"/>
                </a:lnTo>
                <a:lnTo>
                  <a:pt x="132156" y="6430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30"/>
                </a:lnTo>
                <a:lnTo>
                  <a:pt x="4489482" y="24576"/>
                </a:lnTo>
                <a:lnTo>
                  <a:pt x="4525911" y="52724"/>
                </a:lnTo>
                <a:lnTo>
                  <a:pt x="4554055" y="89155"/>
                </a:lnTo>
                <a:lnTo>
                  <a:pt x="4572200" y="132156"/>
                </a:lnTo>
                <a:lnTo>
                  <a:pt x="4578629" y="180009"/>
                </a:lnTo>
                <a:lnTo>
                  <a:pt x="4578629" y="1067371"/>
                </a:lnTo>
                <a:lnTo>
                  <a:pt x="4572200" y="1115219"/>
                </a:lnTo>
                <a:lnTo>
                  <a:pt x="4554055" y="1158216"/>
                </a:lnTo>
                <a:lnTo>
                  <a:pt x="4525911" y="1194646"/>
                </a:lnTo>
                <a:lnTo>
                  <a:pt x="4489482" y="1222792"/>
                </a:lnTo>
                <a:lnTo>
                  <a:pt x="4446484" y="1240938"/>
                </a:lnTo>
                <a:lnTo>
                  <a:pt x="4398632" y="1247368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24291" y="4451258"/>
            <a:ext cx="3052508" cy="120032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 algn="just">
              <a:lnSpc>
                <a:spcPts val="1300"/>
              </a:lnSpc>
              <a:spcBef>
                <a:spcPts val="259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Гаджеты, компьютер, телефон или все вместе </a:t>
            </a:r>
            <a:r>
              <a:rPr sz="1200" b="1" dirty="0">
                <a:solidFill>
                  <a:srgbClr val="244093"/>
                </a:solidFill>
                <a:latin typeface="Tahoma"/>
                <a:cs typeface="Tahoma"/>
              </a:rPr>
              <a:t>не более 2 часов с перерывами через каждые 30 минут!</a:t>
            </a:r>
            <a:endParaRPr sz="1200" dirty="0">
              <a:latin typeface="Tahoma"/>
              <a:cs typeface="Tahoma"/>
            </a:endParaRPr>
          </a:p>
          <a:p>
            <a:pPr marL="12700" marR="5080" algn="just">
              <a:lnSpc>
                <a:spcPts val="1300"/>
              </a:lnSpc>
              <a:spcBef>
                <a:spcPts val="1300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Для детей младшего возраста </a:t>
            </a:r>
            <a:r>
              <a:rPr sz="1200" b="1" dirty="0">
                <a:solidFill>
                  <a:srgbClr val="244093"/>
                </a:solidFill>
                <a:latin typeface="Tahoma"/>
                <a:cs typeface="Tahoma"/>
              </a:rPr>
              <a:t>не более 1 часа с перерывами через каждые 15 минут!</a:t>
            </a:r>
            <a:endParaRPr sz="1200" dirty="0">
              <a:latin typeface="Tahoma"/>
              <a:cs typeface="Tahoma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6755" y="4432597"/>
            <a:ext cx="233641" cy="23365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504558" y="4422168"/>
            <a:ext cx="118110" cy="2419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74680" y="2060159"/>
            <a:ext cx="4578985" cy="684530"/>
          </a:xfrm>
          <a:custGeom>
            <a:avLst/>
            <a:gdLst/>
            <a:ahLst/>
            <a:cxnLst/>
            <a:rect l="l" t="t" r="r" b="b"/>
            <a:pathLst>
              <a:path w="4578985" h="684530">
                <a:moveTo>
                  <a:pt x="4398632" y="683996"/>
                </a:moveTo>
                <a:lnTo>
                  <a:pt x="180009" y="683996"/>
                </a:lnTo>
                <a:lnTo>
                  <a:pt x="132156" y="677567"/>
                </a:lnTo>
                <a:lnTo>
                  <a:pt x="89155" y="659423"/>
                </a:lnTo>
                <a:lnTo>
                  <a:pt x="52724" y="631278"/>
                </a:lnTo>
                <a:lnTo>
                  <a:pt x="24576" y="594850"/>
                </a:lnTo>
                <a:lnTo>
                  <a:pt x="6430" y="551851"/>
                </a:lnTo>
                <a:lnTo>
                  <a:pt x="0" y="503999"/>
                </a:lnTo>
                <a:lnTo>
                  <a:pt x="0" y="179997"/>
                </a:lnTo>
                <a:lnTo>
                  <a:pt x="6430" y="132144"/>
                </a:lnTo>
                <a:lnTo>
                  <a:pt x="24576" y="89146"/>
                </a:lnTo>
                <a:lnTo>
                  <a:pt x="52724" y="52717"/>
                </a:lnTo>
                <a:lnTo>
                  <a:pt x="89155" y="24573"/>
                </a:lnTo>
                <a:lnTo>
                  <a:pt x="132156" y="6429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29"/>
                </a:lnTo>
                <a:lnTo>
                  <a:pt x="4489482" y="24573"/>
                </a:lnTo>
                <a:lnTo>
                  <a:pt x="4525911" y="52717"/>
                </a:lnTo>
                <a:lnTo>
                  <a:pt x="4554055" y="89146"/>
                </a:lnTo>
                <a:lnTo>
                  <a:pt x="4572200" y="132144"/>
                </a:lnTo>
                <a:lnTo>
                  <a:pt x="4578629" y="179997"/>
                </a:lnTo>
                <a:lnTo>
                  <a:pt x="4578629" y="503999"/>
                </a:lnTo>
                <a:lnTo>
                  <a:pt x="4572200" y="551851"/>
                </a:lnTo>
                <a:lnTo>
                  <a:pt x="4554055" y="594850"/>
                </a:lnTo>
                <a:lnTo>
                  <a:pt x="4525911" y="631278"/>
                </a:lnTo>
                <a:lnTo>
                  <a:pt x="4489482" y="659423"/>
                </a:lnTo>
                <a:lnTo>
                  <a:pt x="4446484" y="677567"/>
                </a:lnTo>
                <a:lnTo>
                  <a:pt x="4398632" y="683996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824291" y="2202527"/>
            <a:ext cx="2671509" cy="3718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7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Осмотр и работа на компьютере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244093"/>
                </a:solidFill>
                <a:latin typeface="Tahoma"/>
                <a:cs typeface="Tahoma"/>
              </a:rPr>
              <a:t>не ближе 50 см.</a:t>
            </a:r>
            <a:endParaRPr sz="1200" dirty="0">
              <a:latin typeface="Tahoma"/>
              <a:cs typeface="Tahoma"/>
            </a:endParaRP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6755" y="2133405"/>
            <a:ext cx="233641" cy="233654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503652" y="2122984"/>
            <a:ext cx="120014" cy="2419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74680" y="2826423"/>
            <a:ext cx="4578985" cy="684530"/>
          </a:xfrm>
          <a:custGeom>
            <a:avLst/>
            <a:gdLst/>
            <a:ahLst/>
            <a:cxnLst/>
            <a:rect l="l" t="t" r="r" b="b"/>
            <a:pathLst>
              <a:path w="4578985" h="684529">
                <a:moveTo>
                  <a:pt x="4398632" y="683996"/>
                </a:moveTo>
                <a:lnTo>
                  <a:pt x="180009" y="683996"/>
                </a:lnTo>
                <a:lnTo>
                  <a:pt x="132156" y="677567"/>
                </a:lnTo>
                <a:lnTo>
                  <a:pt x="89155" y="659423"/>
                </a:lnTo>
                <a:lnTo>
                  <a:pt x="52724" y="631278"/>
                </a:lnTo>
                <a:lnTo>
                  <a:pt x="24576" y="594850"/>
                </a:lnTo>
                <a:lnTo>
                  <a:pt x="6430" y="551851"/>
                </a:lnTo>
                <a:lnTo>
                  <a:pt x="0" y="503999"/>
                </a:lnTo>
                <a:lnTo>
                  <a:pt x="0" y="179997"/>
                </a:lnTo>
                <a:lnTo>
                  <a:pt x="6430" y="132144"/>
                </a:lnTo>
                <a:lnTo>
                  <a:pt x="24576" y="89146"/>
                </a:lnTo>
                <a:lnTo>
                  <a:pt x="52724" y="52717"/>
                </a:lnTo>
                <a:lnTo>
                  <a:pt x="89155" y="24573"/>
                </a:lnTo>
                <a:lnTo>
                  <a:pt x="132156" y="6429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29"/>
                </a:lnTo>
                <a:lnTo>
                  <a:pt x="4489482" y="24573"/>
                </a:lnTo>
                <a:lnTo>
                  <a:pt x="4525911" y="52717"/>
                </a:lnTo>
                <a:lnTo>
                  <a:pt x="4554055" y="89146"/>
                </a:lnTo>
                <a:lnTo>
                  <a:pt x="4572200" y="132144"/>
                </a:lnTo>
                <a:lnTo>
                  <a:pt x="4578629" y="179997"/>
                </a:lnTo>
                <a:lnTo>
                  <a:pt x="4578629" y="503999"/>
                </a:lnTo>
                <a:lnTo>
                  <a:pt x="4572200" y="551851"/>
                </a:lnTo>
                <a:lnTo>
                  <a:pt x="4554055" y="594850"/>
                </a:lnTo>
                <a:lnTo>
                  <a:pt x="4525911" y="631278"/>
                </a:lnTo>
                <a:lnTo>
                  <a:pt x="4489482" y="659423"/>
                </a:lnTo>
                <a:lnTo>
                  <a:pt x="4446484" y="677567"/>
                </a:lnTo>
                <a:lnTo>
                  <a:pt x="4398632" y="683996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824291" y="2968793"/>
            <a:ext cx="2671509" cy="3718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7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Просмотр телевизора с расстоянии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244093"/>
                </a:solidFill>
                <a:latin typeface="Tahoma"/>
                <a:cs typeface="Tahoma"/>
              </a:rPr>
              <a:t>не ближе 3 метров.</a:t>
            </a:r>
            <a:endParaRPr sz="1200" dirty="0">
              <a:latin typeface="Tahoma"/>
              <a:cs typeface="Tahoma"/>
            </a:endParaRPr>
          </a:p>
        </p:txBody>
      </p:sp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6755" y="2899124"/>
            <a:ext cx="233641" cy="233654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503113" y="2888692"/>
            <a:ext cx="121285" cy="2419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74680" y="3585871"/>
            <a:ext cx="4578985" cy="684530"/>
          </a:xfrm>
          <a:custGeom>
            <a:avLst/>
            <a:gdLst/>
            <a:ahLst/>
            <a:cxnLst/>
            <a:rect l="l" t="t" r="r" b="b"/>
            <a:pathLst>
              <a:path w="4578985" h="684529">
                <a:moveTo>
                  <a:pt x="4398632" y="683996"/>
                </a:moveTo>
                <a:lnTo>
                  <a:pt x="180009" y="683996"/>
                </a:lnTo>
                <a:lnTo>
                  <a:pt x="132156" y="677567"/>
                </a:lnTo>
                <a:lnTo>
                  <a:pt x="89155" y="659423"/>
                </a:lnTo>
                <a:lnTo>
                  <a:pt x="52724" y="631278"/>
                </a:lnTo>
                <a:lnTo>
                  <a:pt x="24576" y="594850"/>
                </a:lnTo>
                <a:lnTo>
                  <a:pt x="6430" y="551851"/>
                </a:lnTo>
                <a:lnTo>
                  <a:pt x="0" y="503999"/>
                </a:lnTo>
                <a:lnTo>
                  <a:pt x="0" y="179997"/>
                </a:lnTo>
                <a:lnTo>
                  <a:pt x="6430" y="132144"/>
                </a:lnTo>
                <a:lnTo>
                  <a:pt x="24576" y="89146"/>
                </a:lnTo>
                <a:lnTo>
                  <a:pt x="52724" y="52717"/>
                </a:lnTo>
                <a:lnTo>
                  <a:pt x="89155" y="24573"/>
                </a:lnTo>
                <a:lnTo>
                  <a:pt x="132156" y="6429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29"/>
                </a:lnTo>
                <a:lnTo>
                  <a:pt x="4489482" y="24573"/>
                </a:lnTo>
                <a:lnTo>
                  <a:pt x="4525911" y="52717"/>
                </a:lnTo>
                <a:lnTo>
                  <a:pt x="4554055" y="89146"/>
                </a:lnTo>
                <a:lnTo>
                  <a:pt x="4572200" y="132144"/>
                </a:lnTo>
                <a:lnTo>
                  <a:pt x="4578629" y="179997"/>
                </a:lnTo>
                <a:lnTo>
                  <a:pt x="4578629" y="503999"/>
                </a:lnTo>
                <a:lnTo>
                  <a:pt x="4572200" y="551851"/>
                </a:lnTo>
                <a:lnTo>
                  <a:pt x="4554055" y="594850"/>
                </a:lnTo>
                <a:lnTo>
                  <a:pt x="4525911" y="631278"/>
                </a:lnTo>
                <a:lnTo>
                  <a:pt x="4489482" y="659423"/>
                </a:lnTo>
                <a:lnTo>
                  <a:pt x="4446484" y="677567"/>
                </a:lnTo>
                <a:lnTo>
                  <a:pt x="4398632" y="683996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824291" y="3728238"/>
            <a:ext cx="3129374" cy="3718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7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Не забывать, что необходим зрительный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244093"/>
                </a:solidFill>
                <a:latin typeface="Tahoma"/>
                <a:cs typeface="Tahoma"/>
              </a:rPr>
              <a:t>отдых каждые 30 минут!</a:t>
            </a:r>
            <a:endParaRPr sz="1200" dirty="0">
              <a:latin typeface="Tahoma"/>
              <a:cs typeface="Tahoma"/>
            </a:endParaRPr>
          </a:p>
        </p:txBody>
      </p:sp>
      <p:pic>
        <p:nvPicPr>
          <p:cNvPr id="22" name="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6755" y="3646504"/>
            <a:ext cx="233641" cy="233654"/>
          </a:xfrm>
          <a:prstGeom prst="rect">
            <a:avLst/>
          </a:prstGeom>
        </p:spPr>
      </p:pic>
      <p:sp>
        <p:nvSpPr>
          <p:cNvPr id="23" name="object 23"/>
          <p:cNvSpPr txBox="1"/>
          <p:nvPr/>
        </p:nvSpPr>
        <p:spPr>
          <a:xfrm>
            <a:off x="499963" y="3636082"/>
            <a:ext cx="127635" cy="2419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74680" y="5714649"/>
            <a:ext cx="4578985" cy="684530"/>
          </a:xfrm>
          <a:custGeom>
            <a:avLst/>
            <a:gdLst/>
            <a:ahLst/>
            <a:cxnLst/>
            <a:rect l="l" t="t" r="r" b="b"/>
            <a:pathLst>
              <a:path w="4578985" h="684529">
                <a:moveTo>
                  <a:pt x="4398632" y="683996"/>
                </a:moveTo>
                <a:lnTo>
                  <a:pt x="180009" y="683996"/>
                </a:lnTo>
                <a:lnTo>
                  <a:pt x="132156" y="677566"/>
                </a:lnTo>
                <a:lnTo>
                  <a:pt x="89155" y="659420"/>
                </a:lnTo>
                <a:lnTo>
                  <a:pt x="52724" y="631274"/>
                </a:lnTo>
                <a:lnTo>
                  <a:pt x="24576" y="594844"/>
                </a:lnTo>
                <a:lnTo>
                  <a:pt x="6430" y="551847"/>
                </a:lnTo>
                <a:lnTo>
                  <a:pt x="0" y="503999"/>
                </a:lnTo>
                <a:lnTo>
                  <a:pt x="0" y="179997"/>
                </a:lnTo>
                <a:lnTo>
                  <a:pt x="6430" y="132144"/>
                </a:lnTo>
                <a:lnTo>
                  <a:pt x="24576" y="89146"/>
                </a:lnTo>
                <a:lnTo>
                  <a:pt x="52724" y="52717"/>
                </a:lnTo>
                <a:lnTo>
                  <a:pt x="89155" y="24573"/>
                </a:lnTo>
                <a:lnTo>
                  <a:pt x="132156" y="6429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29"/>
                </a:lnTo>
                <a:lnTo>
                  <a:pt x="4489482" y="24573"/>
                </a:lnTo>
                <a:lnTo>
                  <a:pt x="4525911" y="52717"/>
                </a:lnTo>
                <a:lnTo>
                  <a:pt x="4554055" y="89146"/>
                </a:lnTo>
                <a:lnTo>
                  <a:pt x="4572200" y="132144"/>
                </a:lnTo>
                <a:lnTo>
                  <a:pt x="4578629" y="179997"/>
                </a:lnTo>
                <a:lnTo>
                  <a:pt x="4578629" y="503999"/>
                </a:lnTo>
                <a:lnTo>
                  <a:pt x="4572200" y="551847"/>
                </a:lnTo>
                <a:lnTo>
                  <a:pt x="4554055" y="594844"/>
                </a:lnTo>
                <a:lnTo>
                  <a:pt x="4525911" y="631274"/>
                </a:lnTo>
                <a:lnTo>
                  <a:pt x="4489482" y="659420"/>
                </a:lnTo>
                <a:lnTo>
                  <a:pt x="4446484" y="677566"/>
                </a:lnTo>
                <a:lnTo>
                  <a:pt x="4398632" y="683996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824291" y="5857013"/>
            <a:ext cx="2934970" cy="5514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7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Длительное пребывание на свежем воздухе</a:t>
            </a:r>
            <a:endParaRPr sz="1200" dirty="0">
              <a:latin typeface="Microsoft Sans Serif"/>
              <a:cs typeface="Microsoft Sans Serif"/>
            </a:endParaRPr>
          </a:p>
          <a:p>
            <a:pPr marL="12700">
              <a:lnSpc>
                <a:spcPts val="1370"/>
              </a:lnSpc>
            </a:pPr>
            <a:r>
              <a:rPr sz="1200" b="1" dirty="0">
                <a:solidFill>
                  <a:srgbClr val="244093"/>
                </a:solidFill>
                <a:latin typeface="Tahoma"/>
                <a:cs typeface="Tahoma"/>
              </a:rPr>
              <a:t>не менее 1,5 часа в день.</a:t>
            </a:r>
            <a:endParaRPr sz="1200" dirty="0">
              <a:latin typeface="Tahoma"/>
              <a:cs typeface="Tahoma"/>
            </a:endParaRPr>
          </a:p>
        </p:txBody>
      </p:sp>
      <p:pic>
        <p:nvPicPr>
          <p:cNvPr id="26" name="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6755" y="5787349"/>
            <a:ext cx="233641" cy="233654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500503" y="5776925"/>
            <a:ext cx="126364" cy="2419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74680" y="6497359"/>
            <a:ext cx="4578985" cy="684530"/>
          </a:xfrm>
          <a:custGeom>
            <a:avLst/>
            <a:gdLst/>
            <a:ahLst/>
            <a:cxnLst/>
            <a:rect l="l" t="t" r="r" b="b"/>
            <a:pathLst>
              <a:path w="4578985" h="684529">
                <a:moveTo>
                  <a:pt x="4398632" y="683996"/>
                </a:moveTo>
                <a:lnTo>
                  <a:pt x="180009" y="683996"/>
                </a:lnTo>
                <a:lnTo>
                  <a:pt x="132156" y="677566"/>
                </a:lnTo>
                <a:lnTo>
                  <a:pt x="89155" y="659420"/>
                </a:lnTo>
                <a:lnTo>
                  <a:pt x="52724" y="631274"/>
                </a:lnTo>
                <a:lnTo>
                  <a:pt x="24576" y="594844"/>
                </a:lnTo>
                <a:lnTo>
                  <a:pt x="6430" y="551847"/>
                </a:lnTo>
                <a:lnTo>
                  <a:pt x="0" y="503999"/>
                </a:lnTo>
                <a:lnTo>
                  <a:pt x="0" y="179997"/>
                </a:lnTo>
                <a:lnTo>
                  <a:pt x="6430" y="132144"/>
                </a:lnTo>
                <a:lnTo>
                  <a:pt x="24576" y="89146"/>
                </a:lnTo>
                <a:lnTo>
                  <a:pt x="52724" y="52717"/>
                </a:lnTo>
                <a:lnTo>
                  <a:pt x="89155" y="24573"/>
                </a:lnTo>
                <a:lnTo>
                  <a:pt x="132156" y="6429"/>
                </a:lnTo>
                <a:lnTo>
                  <a:pt x="180009" y="0"/>
                </a:lnTo>
                <a:lnTo>
                  <a:pt x="4398632" y="0"/>
                </a:lnTo>
                <a:lnTo>
                  <a:pt x="4446484" y="6429"/>
                </a:lnTo>
                <a:lnTo>
                  <a:pt x="4489482" y="24573"/>
                </a:lnTo>
                <a:lnTo>
                  <a:pt x="4525911" y="52717"/>
                </a:lnTo>
                <a:lnTo>
                  <a:pt x="4554055" y="89146"/>
                </a:lnTo>
                <a:lnTo>
                  <a:pt x="4572200" y="132144"/>
                </a:lnTo>
                <a:lnTo>
                  <a:pt x="4578629" y="179997"/>
                </a:lnTo>
                <a:lnTo>
                  <a:pt x="4578629" y="503999"/>
                </a:lnTo>
                <a:lnTo>
                  <a:pt x="4572200" y="551847"/>
                </a:lnTo>
                <a:lnTo>
                  <a:pt x="4554055" y="594844"/>
                </a:lnTo>
                <a:lnTo>
                  <a:pt x="4525911" y="631274"/>
                </a:lnTo>
                <a:lnTo>
                  <a:pt x="4489482" y="659420"/>
                </a:lnTo>
                <a:lnTo>
                  <a:pt x="4446484" y="677566"/>
                </a:lnTo>
                <a:lnTo>
                  <a:pt x="4398632" y="683996"/>
                </a:lnTo>
                <a:close/>
              </a:path>
            </a:pathLst>
          </a:custGeom>
          <a:ln w="12598">
            <a:solidFill>
              <a:srgbClr val="244093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824290" y="6716869"/>
            <a:ext cx="267151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Microsoft Sans Serif"/>
                <a:cs typeface="Microsoft Sans Serif"/>
              </a:rPr>
              <a:t>Режим питания, отдыха и сна</a:t>
            </a:r>
            <a:r>
              <a:rPr sz="1200" spc="-35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endParaRPr sz="1200" dirty="0">
              <a:latin typeface="Microsoft Sans Serif"/>
              <a:cs typeface="Microsoft Sans Serif"/>
            </a:endParaRPr>
          </a:p>
        </p:txBody>
      </p:sp>
      <p:pic>
        <p:nvPicPr>
          <p:cNvPr id="30" name="object 3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6755" y="6557988"/>
            <a:ext cx="233641" cy="233654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506083" y="6547557"/>
            <a:ext cx="114935" cy="2419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951687" y="965617"/>
            <a:ext cx="417830" cy="718185"/>
          </a:xfrm>
          <a:custGeom>
            <a:avLst/>
            <a:gdLst/>
            <a:ahLst/>
            <a:cxnLst/>
            <a:rect l="l" t="t" r="r" b="b"/>
            <a:pathLst>
              <a:path w="417830" h="718185">
                <a:moveTo>
                  <a:pt x="376948" y="0"/>
                </a:moveTo>
                <a:lnTo>
                  <a:pt x="40512" y="0"/>
                </a:lnTo>
                <a:lnTo>
                  <a:pt x="36398" y="1536"/>
                </a:lnTo>
                <a:lnTo>
                  <a:pt x="32092" y="2705"/>
                </a:lnTo>
                <a:lnTo>
                  <a:pt x="1610" y="37827"/>
                </a:lnTo>
                <a:lnTo>
                  <a:pt x="0" y="53149"/>
                </a:lnTo>
                <a:lnTo>
                  <a:pt x="31" y="566098"/>
                </a:lnTo>
                <a:lnTo>
                  <a:pt x="155" y="669074"/>
                </a:lnTo>
                <a:lnTo>
                  <a:pt x="29823" y="713921"/>
                </a:lnTo>
                <a:lnTo>
                  <a:pt x="49259" y="717702"/>
                </a:lnTo>
                <a:lnTo>
                  <a:pt x="376135" y="717702"/>
                </a:lnTo>
                <a:lnTo>
                  <a:pt x="383387" y="716127"/>
                </a:lnTo>
                <a:lnTo>
                  <a:pt x="390118" y="712609"/>
                </a:lnTo>
                <a:lnTo>
                  <a:pt x="402500" y="703911"/>
                </a:lnTo>
                <a:lnTo>
                  <a:pt x="410788" y="693229"/>
                </a:lnTo>
                <a:lnTo>
                  <a:pt x="208584" y="693229"/>
                </a:lnTo>
                <a:lnTo>
                  <a:pt x="199217" y="691296"/>
                </a:lnTo>
                <a:lnTo>
                  <a:pt x="191650" y="686138"/>
                </a:lnTo>
                <a:lnTo>
                  <a:pt x="186601" y="678486"/>
                </a:lnTo>
                <a:lnTo>
                  <a:pt x="184843" y="669378"/>
                </a:lnTo>
                <a:lnTo>
                  <a:pt x="184898" y="668527"/>
                </a:lnTo>
                <a:lnTo>
                  <a:pt x="208876" y="645096"/>
                </a:lnTo>
                <a:lnTo>
                  <a:pt x="417449" y="645096"/>
                </a:lnTo>
                <a:lnTo>
                  <a:pt x="417450" y="628218"/>
                </a:lnTo>
                <a:lnTo>
                  <a:pt x="35920" y="628218"/>
                </a:lnTo>
                <a:lnTo>
                  <a:pt x="33947" y="626821"/>
                </a:lnTo>
                <a:lnTo>
                  <a:pt x="33947" y="78384"/>
                </a:lnTo>
                <a:lnTo>
                  <a:pt x="35775" y="76847"/>
                </a:lnTo>
                <a:lnTo>
                  <a:pt x="417473" y="76847"/>
                </a:lnTo>
                <a:lnTo>
                  <a:pt x="417474" y="53149"/>
                </a:lnTo>
                <a:lnTo>
                  <a:pt x="417016" y="46469"/>
                </a:lnTo>
                <a:lnTo>
                  <a:pt x="155270" y="46469"/>
                </a:lnTo>
                <a:lnTo>
                  <a:pt x="152349" y="45288"/>
                </a:lnTo>
                <a:lnTo>
                  <a:pt x="152234" y="41122"/>
                </a:lnTo>
                <a:lnTo>
                  <a:pt x="152131" y="37827"/>
                </a:lnTo>
                <a:lnTo>
                  <a:pt x="152095" y="36690"/>
                </a:lnTo>
                <a:lnTo>
                  <a:pt x="154990" y="35026"/>
                </a:lnTo>
                <a:lnTo>
                  <a:pt x="414940" y="35026"/>
                </a:lnTo>
                <a:lnTo>
                  <a:pt x="414429" y="32866"/>
                </a:lnTo>
                <a:lnTo>
                  <a:pt x="384393" y="2705"/>
                </a:lnTo>
                <a:lnTo>
                  <a:pt x="376948" y="0"/>
                </a:lnTo>
                <a:close/>
              </a:path>
              <a:path w="417830" h="718185">
                <a:moveTo>
                  <a:pt x="417449" y="645096"/>
                </a:moveTo>
                <a:lnTo>
                  <a:pt x="208876" y="645096"/>
                </a:lnTo>
                <a:lnTo>
                  <a:pt x="218166" y="647074"/>
                </a:lnTo>
                <a:lnTo>
                  <a:pt x="225745" y="652308"/>
                </a:lnTo>
                <a:lnTo>
                  <a:pt x="230843" y="660007"/>
                </a:lnTo>
                <a:lnTo>
                  <a:pt x="232521" y="668527"/>
                </a:lnTo>
                <a:lnTo>
                  <a:pt x="232629" y="669074"/>
                </a:lnTo>
                <a:lnTo>
                  <a:pt x="208584" y="693229"/>
                </a:lnTo>
                <a:lnTo>
                  <a:pt x="410788" y="693229"/>
                </a:lnTo>
                <a:lnTo>
                  <a:pt x="410994" y="692964"/>
                </a:lnTo>
                <a:lnTo>
                  <a:pt x="415882" y="679943"/>
                </a:lnTo>
                <a:lnTo>
                  <a:pt x="417448" y="665022"/>
                </a:lnTo>
                <a:lnTo>
                  <a:pt x="417449" y="645096"/>
                </a:lnTo>
                <a:close/>
              </a:path>
              <a:path w="417830" h="718185">
                <a:moveTo>
                  <a:pt x="417473" y="76847"/>
                </a:moveTo>
                <a:lnTo>
                  <a:pt x="381495" y="76847"/>
                </a:lnTo>
                <a:lnTo>
                  <a:pt x="383738" y="78384"/>
                </a:lnTo>
                <a:lnTo>
                  <a:pt x="383552" y="78384"/>
                </a:lnTo>
                <a:lnTo>
                  <a:pt x="383400" y="138929"/>
                </a:lnTo>
                <a:lnTo>
                  <a:pt x="383400" y="566098"/>
                </a:lnTo>
                <a:lnTo>
                  <a:pt x="383540" y="626821"/>
                </a:lnTo>
                <a:lnTo>
                  <a:pt x="383379" y="626821"/>
                </a:lnTo>
                <a:lnTo>
                  <a:pt x="381609" y="628218"/>
                </a:lnTo>
                <a:lnTo>
                  <a:pt x="417450" y="628218"/>
                </a:lnTo>
                <a:lnTo>
                  <a:pt x="417473" y="76847"/>
                </a:lnTo>
                <a:close/>
              </a:path>
              <a:path w="417830" h="718185">
                <a:moveTo>
                  <a:pt x="414940" y="35026"/>
                </a:moveTo>
                <a:lnTo>
                  <a:pt x="261473" y="35026"/>
                </a:lnTo>
                <a:lnTo>
                  <a:pt x="264960" y="35483"/>
                </a:lnTo>
                <a:lnTo>
                  <a:pt x="265215" y="41122"/>
                </a:lnTo>
                <a:lnTo>
                  <a:pt x="265286" y="42705"/>
                </a:lnTo>
                <a:lnTo>
                  <a:pt x="265403" y="45288"/>
                </a:lnTo>
                <a:lnTo>
                  <a:pt x="265442" y="46151"/>
                </a:lnTo>
                <a:lnTo>
                  <a:pt x="261103" y="46469"/>
                </a:lnTo>
                <a:lnTo>
                  <a:pt x="417016" y="46469"/>
                </a:lnTo>
                <a:lnTo>
                  <a:pt x="416758" y="42705"/>
                </a:lnTo>
                <a:lnTo>
                  <a:pt x="415049" y="35483"/>
                </a:lnTo>
                <a:lnTo>
                  <a:pt x="414940" y="35026"/>
                </a:lnTo>
                <a:close/>
              </a:path>
            </a:pathLst>
          </a:custGeom>
          <a:solidFill>
            <a:srgbClr val="2440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31354" y="2173884"/>
            <a:ext cx="506095" cy="457200"/>
          </a:xfrm>
          <a:custGeom>
            <a:avLst/>
            <a:gdLst/>
            <a:ahLst/>
            <a:cxnLst/>
            <a:rect l="l" t="t" r="r" b="b"/>
            <a:pathLst>
              <a:path w="506094" h="457200">
                <a:moveTo>
                  <a:pt x="426872" y="447027"/>
                </a:moveTo>
                <a:lnTo>
                  <a:pt x="424942" y="432422"/>
                </a:lnTo>
                <a:lnTo>
                  <a:pt x="418807" y="426999"/>
                </a:lnTo>
                <a:lnTo>
                  <a:pt x="331838" y="427088"/>
                </a:lnTo>
                <a:lnTo>
                  <a:pt x="330885" y="425881"/>
                </a:lnTo>
                <a:lnTo>
                  <a:pt x="331228" y="384302"/>
                </a:lnTo>
                <a:lnTo>
                  <a:pt x="330276" y="383374"/>
                </a:lnTo>
                <a:lnTo>
                  <a:pt x="175996" y="383374"/>
                </a:lnTo>
                <a:lnTo>
                  <a:pt x="174764" y="384098"/>
                </a:lnTo>
                <a:lnTo>
                  <a:pt x="175196" y="426313"/>
                </a:lnTo>
                <a:lnTo>
                  <a:pt x="173774" y="427075"/>
                </a:lnTo>
                <a:lnTo>
                  <a:pt x="89763" y="426910"/>
                </a:lnTo>
                <a:lnTo>
                  <a:pt x="85128" y="429158"/>
                </a:lnTo>
                <a:lnTo>
                  <a:pt x="82118" y="434276"/>
                </a:lnTo>
                <a:lnTo>
                  <a:pt x="79946" y="442087"/>
                </a:lnTo>
                <a:lnTo>
                  <a:pt x="82016" y="449262"/>
                </a:lnTo>
                <a:lnTo>
                  <a:pt x="87541" y="454507"/>
                </a:lnTo>
                <a:lnTo>
                  <a:pt x="95745" y="456552"/>
                </a:lnTo>
                <a:lnTo>
                  <a:pt x="252857" y="456565"/>
                </a:lnTo>
                <a:lnTo>
                  <a:pt x="408482" y="456552"/>
                </a:lnTo>
                <a:lnTo>
                  <a:pt x="413054" y="456742"/>
                </a:lnTo>
                <a:lnTo>
                  <a:pt x="422529" y="453669"/>
                </a:lnTo>
                <a:lnTo>
                  <a:pt x="426872" y="447027"/>
                </a:lnTo>
                <a:close/>
              </a:path>
              <a:path w="506094" h="457200">
                <a:moveTo>
                  <a:pt x="505980" y="29159"/>
                </a:moveTo>
                <a:lnTo>
                  <a:pt x="476707" y="12"/>
                </a:lnTo>
                <a:lnTo>
                  <a:pt x="29629" y="0"/>
                </a:lnTo>
                <a:lnTo>
                  <a:pt x="20472" y="1384"/>
                </a:lnTo>
                <a:lnTo>
                  <a:pt x="12509" y="5334"/>
                </a:lnTo>
                <a:lnTo>
                  <a:pt x="6108" y="11531"/>
                </a:lnTo>
                <a:lnTo>
                  <a:pt x="1638" y="19672"/>
                </a:lnTo>
                <a:lnTo>
                  <a:pt x="1130" y="21018"/>
                </a:lnTo>
                <a:lnTo>
                  <a:pt x="1384" y="22707"/>
                </a:lnTo>
                <a:lnTo>
                  <a:pt x="0" y="23685"/>
                </a:lnTo>
                <a:lnTo>
                  <a:pt x="0" y="330073"/>
                </a:lnTo>
                <a:lnTo>
                  <a:pt x="2806" y="337934"/>
                </a:lnTo>
                <a:lnTo>
                  <a:pt x="6629" y="345046"/>
                </a:lnTo>
                <a:lnTo>
                  <a:pt x="18821" y="352171"/>
                </a:lnTo>
                <a:lnTo>
                  <a:pt x="23710" y="353783"/>
                </a:lnTo>
                <a:lnTo>
                  <a:pt x="476719" y="353745"/>
                </a:lnTo>
                <a:lnTo>
                  <a:pt x="488111" y="351459"/>
                </a:lnTo>
                <a:lnTo>
                  <a:pt x="497408" y="345211"/>
                </a:lnTo>
                <a:lnTo>
                  <a:pt x="503682" y="335940"/>
                </a:lnTo>
                <a:lnTo>
                  <a:pt x="505980" y="324573"/>
                </a:lnTo>
                <a:lnTo>
                  <a:pt x="505980" y="29159"/>
                </a:lnTo>
                <a:close/>
              </a:path>
            </a:pathLst>
          </a:custGeom>
          <a:solidFill>
            <a:srgbClr val="2440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56547" y="2930347"/>
            <a:ext cx="655955" cy="477520"/>
          </a:xfrm>
          <a:custGeom>
            <a:avLst/>
            <a:gdLst/>
            <a:ahLst/>
            <a:cxnLst/>
            <a:rect l="l" t="t" r="r" b="b"/>
            <a:pathLst>
              <a:path w="655955" h="477520">
                <a:moveTo>
                  <a:pt x="555287" y="412648"/>
                </a:moveTo>
                <a:lnTo>
                  <a:pt x="508415" y="412648"/>
                </a:lnTo>
                <a:lnTo>
                  <a:pt x="510438" y="413892"/>
                </a:lnTo>
                <a:lnTo>
                  <a:pt x="512356" y="417258"/>
                </a:lnTo>
                <a:lnTo>
                  <a:pt x="533839" y="454129"/>
                </a:lnTo>
                <a:lnTo>
                  <a:pt x="553491" y="477418"/>
                </a:lnTo>
                <a:lnTo>
                  <a:pt x="569252" y="474510"/>
                </a:lnTo>
                <a:lnTo>
                  <a:pt x="575513" y="468058"/>
                </a:lnTo>
                <a:lnTo>
                  <a:pt x="577824" y="454710"/>
                </a:lnTo>
                <a:lnTo>
                  <a:pt x="576364" y="450329"/>
                </a:lnTo>
                <a:lnTo>
                  <a:pt x="565577" y="431812"/>
                </a:lnTo>
                <a:lnTo>
                  <a:pt x="561473" y="424813"/>
                </a:lnTo>
                <a:lnTo>
                  <a:pt x="557110" y="417512"/>
                </a:lnTo>
                <a:lnTo>
                  <a:pt x="554774" y="413651"/>
                </a:lnTo>
                <a:lnTo>
                  <a:pt x="555209" y="412800"/>
                </a:lnTo>
                <a:lnTo>
                  <a:pt x="555287" y="412648"/>
                </a:lnTo>
                <a:close/>
              </a:path>
              <a:path w="655955" h="477520">
                <a:moveTo>
                  <a:pt x="145846" y="412648"/>
                </a:moveTo>
                <a:lnTo>
                  <a:pt x="98818" y="412648"/>
                </a:lnTo>
                <a:lnTo>
                  <a:pt x="100025" y="413283"/>
                </a:lnTo>
                <a:lnTo>
                  <a:pt x="96875" y="418274"/>
                </a:lnTo>
                <a:lnTo>
                  <a:pt x="77925" y="453232"/>
                </a:lnTo>
                <a:lnTo>
                  <a:pt x="77824" y="461289"/>
                </a:lnTo>
                <a:lnTo>
                  <a:pt x="80748" y="468058"/>
                </a:lnTo>
                <a:lnTo>
                  <a:pt x="80844" y="468279"/>
                </a:lnTo>
                <a:lnTo>
                  <a:pt x="86868" y="473621"/>
                </a:lnTo>
                <a:lnTo>
                  <a:pt x="94499" y="476210"/>
                </a:lnTo>
                <a:lnTo>
                  <a:pt x="101996" y="475372"/>
                </a:lnTo>
                <a:lnTo>
                  <a:pt x="128370" y="440875"/>
                </a:lnTo>
                <a:lnTo>
                  <a:pt x="143865" y="414083"/>
                </a:lnTo>
                <a:lnTo>
                  <a:pt x="145846" y="412648"/>
                </a:lnTo>
                <a:close/>
              </a:path>
              <a:path w="655955" h="477520">
                <a:moveTo>
                  <a:pt x="632218" y="0"/>
                </a:moveTo>
                <a:lnTo>
                  <a:pt x="23290" y="0"/>
                </a:lnTo>
                <a:lnTo>
                  <a:pt x="17052" y="529"/>
                </a:lnTo>
                <a:lnTo>
                  <a:pt x="10102" y="2879"/>
                </a:lnTo>
                <a:lnTo>
                  <a:pt x="4410" y="7253"/>
                </a:lnTo>
                <a:lnTo>
                  <a:pt x="0" y="14020"/>
                </a:lnTo>
                <a:lnTo>
                  <a:pt x="0" y="398195"/>
                </a:lnTo>
                <a:lnTo>
                  <a:pt x="4009" y="405142"/>
                </a:lnTo>
                <a:lnTo>
                  <a:pt x="9405" y="409708"/>
                </a:lnTo>
                <a:lnTo>
                  <a:pt x="16157" y="412168"/>
                </a:lnTo>
                <a:lnTo>
                  <a:pt x="24231" y="412800"/>
                </a:lnTo>
                <a:lnTo>
                  <a:pt x="36319" y="412648"/>
                </a:lnTo>
                <a:lnTo>
                  <a:pt x="632294" y="412648"/>
                </a:lnTo>
                <a:lnTo>
                  <a:pt x="642903" y="411327"/>
                </a:lnTo>
                <a:lnTo>
                  <a:pt x="650159" y="407192"/>
                </a:lnTo>
                <a:lnTo>
                  <a:pt x="654320" y="399987"/>
                </a:lnTo>
                <a:lnTo>
                  <a:pt x="655650" y="389458"/>
                </a:lnTo>
                <a:lnTo>
                  <a:pt x="655650" y="300634"/>
                </a:lnTo>
                <a:lnTo>
                  <a:pt x="238057" y="300634"/>
                </a:lnTo>
                <a:lnTo>
                  <a:pt x="228231" y="298526"/>
                </a:lnTo>
                <a:lnTo>
                  <a:pt x="221094" y="294970"/>
                </a:lnTo>
                <a:lnTo>
                  <a:pt x="217538" y="289039"/>
                </a:lnTo>
                <a:lnTo>
                  <a:pt x="217652" y="155994"/>
                </a:lnTo>
                <a:lnTo>
                  <a:pt x="217002" y="155041"/>
                </a:lnTo>
                <a:lnTo>
                  <a:pt x="202607" y="155041"/>
                </a:lnTo>
                <a:lnTo>
                  <a:pt x="196278" y="154647"/>
                </a:lnTo>
                <a:lnTo>
                  <a:pt x="188587" y="152808"/>
                </a:lnTo>
                <a:lnTo>
                  <a:pt x="182575" y="148632"/>
                </a:lnTo>
                <a:lnTo>
                  <a:pt x="178687" y="142616"/>
                </a:lnTo>
                <a:lnTo>
                  <a:pt x="177368" y="135254"/>
                </a:lnTo>
                <a:lnTo>
                  <a:pt x="178950" y="127792"/>
                </a:lnTo>
                <a:lnTo>
                  <a:pt x="183141" y="121834"/>
                </a:lnTo>
                <a:lnTo>
                  <a:pt x="189450" y="117881"/>
                </a:lnTo>
                <a:lnTo>
                  <a:pt x="197323" y="116444"/>
                </a:lnTo>
                <a:lnTo>
                  <a:pt x="655650" y="116444"/>
                </a:lnTo>
                <a:lnTo>
                  <a:pt x="655650" y="23215"/>
                </a:lnTo>
                <a:lnTo>
                  <a:pt x="654296" y="12730"/>
                </a:lnTo>
                <a:lnTo>
                  <a:pt x="650087" y="5511"/>
                </a:lnTo>
                <a:lnTo>
                  <a:pt x="642802" y="1341"/>
                </a:lnTo>
                <a:lnTo>
                  <a:pt x="632218" y="0"/>
                </a:lnTo>
                <a:close/>
              </a:path>
              <a:path w="655955" h="477520">
                <a:moveTo>
                  <a:pt x="258164" y="154393"/>
                </a:moveTo>
                <a:lnTo>
                  <a:pt x="256710" y="154393"/>
                </a:lnTo>
                <a:lnTo>
                  <a:pt x="256174" y="155041"/>
                </a:lnTo>
                <a:lnTo>
                  <a:pt x="255460" y="155994"/>
                </a:lnTo>
                <a:lnTo>
                  <a:pt x="255524" y="280339"/>
                </a:lnTo>
                <a:lnTo>
                  <a:pt x="252952" y="290668"/>
                </a:lnTo>
                <a:lnTo>
                  <a:pt x="246649" y="297710"/>
                </a:lnTo>
                <a:lnTo>
                  <a:pt x="237899" y="300634"/>
                </a:lnTo>
                <a:lnTo>
                  <a:pt x="406285" y="300634"/>
                </a:lnTo>
                <a:lnTo>
                  <a:pt x="359822" y="213625"/>
                </a:lnTo>
                <a:lnTo>
                  <a:pt x="339569" y="155041"/>
                </a:lnTo>
                <a:lnTo>
                  <a:pt x="266903" y="155041"/>
                </a:lnTo>
                <a:lnTo>
                  <a:pt x="258164" y="154393"/>
                </a:lnTo>
                <a:close/>
              </a:path>
              <a:path w="655955" h="477520">
                <a:moveTo>
                  <a:pt x="655650" y="116750"/>
                </a:moveTo>
                <a:lnTo>
                  <a:pt x="454770" y="116750"/>
                </a:lnTo>
                <a:lnTo>
                  <a:pt x="462597" y="117665"/>
                </a:lnTo>
                <a:lnTo>
                  <a:pt x="469460" y="121496"/>
                </a:lnTo>
                <a:lnTo>
                  <a:pt x="473843" y="127454"/>
                </a:lnTo>
                <a:lnTo>
                  <a:pt x="475460" y="134778"/>
                </a:lnTo>
                <a:lnTo>
                  <a:pt x="475476" y="135254"/>
                </a:lnTo>
                <a:lnTo>
                  <a:pt x="474391" y="142186"/>
                </a:lnTo>
                <a:lnTo>
                  <a:pt x="474324" y="142616"/>
                </a:lnTo>
                <a:lnTo>
                  <a:pt x="474256" y="143052"/>
                </a:lnTo>
                <a:lnTo>
                  <a:pt x="474167" y="143624"/>
                </a:lnTo>
                <a:lnTo>
                  <a:pt x="427761" y="283514"/>
                </a:lnTo>
                <a:lnTo>
                  <a:pt x="406285" y="300634"/>
                </a:lnTo>
                <a:lnTo>
                  <a:pt x="655650" y="300634"/>
                </a:lnTo>
                <a:lnTo>
                  <a:pt x="655650" y="116750"/>
                </a:lnTo>
                <a:close/>
              </a:path>
              <a:path w="655955" h="477520">
                <a:moveTo>
                  <a:pt x="655650" y="116444"/>
                </a:moveTo>
                <a:lnTo>
                  <a:pt x="354429" y="116444"/>
                </a:lnTo>
                <a:lnTo>
                  <a:pt x="361483" y="118432"/>
                </a:lnTo>
                <a:lnTo>
                  <a:pt x="367341" y="123246"/>
                </a:lnTo>
                <a:lnTo>
                  <a:pt x="371424" y="130619"/>
                </a:lnTo>
                <a:lnTo>
                  <a:pt x="379742" y="154393"/>
                </a:lnTo>
                <a:lnTo>
                  <a:pt x="403923" y="223875"/>
                </a:lnTo>
                <a:lnTo>
                  <a:pt x="404571" y="225539"/>
                </a:lnTo>
                <a:lnTo>
                  <a:pt x="405714" y="228587"/>
                </a:lnTo>
                <a:lnTo>
                  <a:pt x="419874" y="186321"/>
                </a:lnTo>
                <a:lnTo>
                  <a:pt x="437946" y="131825"/>
                </a:lnTo>
                <a:lnTo>
                  <a:pt x="441973" y="124089"/>
                </a:lnTo>
                <a:lnTo>
                  <a:pt x="447738" y="118978"/>
                </a:lnTo>
                <a:lnTo>
                  <a:pt x="454770" y="116750"/>
                </a:lnTo>
                <a:lnTo>
                  <a:pt x="655650" y="116750"/>
                </a:lnTo>
                <a:lnTo>
                  <a:pt x="655650" y="116444"/>
                </a:lnTo>
                <a:close/>
              </a:path>
              <a:path w="655955" h="477520">
                <a:moveTo>
                  <a:pt x="216560" y="154393"/>
                </a:moveTo>
                <a:lnTo>
                  <a:pt x="206359" y="155041"/>
                </a:lnTo>
                <a:lnTo>
                  <a:pt x="217002" y="155041"/>
                </a:lnTo>
                <a:lnTo>
                  <a:pt x="216560" y="154393"/>
                </a:lnTo>
                <a:close/>
              </a:path>
              <a:path w="655955" h="477520">
                <a:moveTo>
                  <a:pt x="354429" y="116444"/>
                </a:moveTo>
                <a:lnTo>
                  <a:pt x="276146" y="116444"/>
                </a:lnTo>
                <a:lnTo>
                  <a:pt x="284149" y="117881"/>
                </a:lnTo>
                <a:lnTo>
                  <a:pt x="283962" y="117881"/>
                </a:lnTo>
                <a:lnTo>
                  <a:pt x="290099" y="121664"/>
                </a:lnTo>
                <a:lnTo>
                  <a:pt x="294266" y="127454"/>
                </a:lnTo>
                <a:lnTo>
                  <a:pt x="295915" y="134778"/>
                </a:lnTo>
                <a:lnTo>
                  <a:pt x="294762" y="142186"/>
                </a:lnTo>
                <a:lnTo>
                  <a:pt x="291044" y="148320"/>
                </a:lnTo>
                <a:lnTo>
                  <a:pt x="285180" y="152629"/>
                </a:lnTo>
                <a:lnTo>
                  <a:pt x="277437" y="154647"/>
                </a:lnTo>
                <a:lnTo>
                  <a:pt x="277102" y="154647"/>
                </a:lnTo>
                <a:lnTo>
                  <a:pt x="272127" y="155041"/>
                </a:lnTo>
                <a:lnTo>
                  <a:pt x="339569" y="155041"/>
                </a:lnTo>
                <a:lnTo>
                  <a:pt x="335432" y="143052"/>
                </a:lnTo>
                <a:lnTo>
                  <a:pt x="334145" y="135254"/>
                </a:lnTo>
                <a:lnTo>
                  <a:pt x="346565" y="117665"/>
                </a:lnTo>
                <a:lnTo>
                  <a:pt x="345968" y="117665"/>
                </a:lnTo>
                <a:lnTo>
                  <a:pt x="354429" y="116444"/>
                </a:lnTo>
                <a:close/>
              </a:path>
            </a:pathLst>
          </a:custGeom>
          <a:solidFill>
            <a:srgbClr val="2440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83945" y="4691773"/>
            <a:ext cx="601345" cy="601345"/>
          </a:xfrm>
          <a:custGeom>
            <a:avLst/>
            <a:gdLst/>
            <a:ahLst/>
            <a:cxnLst/>
            <a:rect l="l" t="t" r="r" b="b"/>
            <a:pathLst>
              <a:path w="601344" h="601345">
                <a:moveTo>
                  <a:pt x="600583" y="310794"/>
                </a:moveTo>
                <a:lnTo>
                  <a:pt x="599554" y="283019"/>
                </a:lnTo>
                <a:lnTo>
                  <a:pt x="599452" y="280225"/>
                </a:lnTo>
                <a:lnTo>
                  <a:pt x="599008" y="268008"/>
                </a:lnTo>
                <a:lnTo>
                  <a:pt x="590994" y="224650"/>
                </a:lnTo>
                <a:lnTo>
                  <a:pt x="576313" y="181838"/>
                </a:lnTo>
                <a:lnTo>
                  <a:pt x="554723" y="140665"/>
                </a:lnTo>
                <a:lnTo>
                  <a:pt x="526021" y="102209"/>
                </a:lnTo>
                <a:lnTo>
                  <a:pt x="489953" y="67602"/>
                </a:lnTo>
                <a:lnTo>
                  <a:pt x="446303" y="37896"/>
                </a:lnTo>
                <a:lnTo>
                  <a:pt x="400215" y="16891"/>
                </a:lnTo>
                <a:lnTo>
                  <a:pt x="352107" y="4305"/>
                </a:lnTo>
                <a:lnTo>
                  <a:pt x="335394" y="2844"/>
                </a:lnTo>
                <a:lnTo>
                  <a:pt x="335394" y="291363"/>
                </a:lnTo>
                <a:lnTo>
                  <a:pt x="332651" y="298005"/>
                </a:lnTo>
                <a:lnTo>
                  <a:pt x="218757" y="411683"/>
                </a:lnTo>
                <a:lnTo>
                  <a:pt x="211963" y="416623"/>
                </a:lnTo>
                <a:lnTo>
                  <a:pt x="204558" y="418858"/>
                </a:lnTo>
                <a:lnTo>
                  <a:pt x="197142" y="418363"/>
                </a:lnTo>
                <a:lnTo>
                  <a:pt x="190360" y="415061"/>
                </a:lnTo>
                <a:lnTo>
                  <a:pt x="184365" y="408139"/>
                </a:lnTo>
                <a:lnTo>
                  <a:pt x="182016" y="399745"/>
                </a:lnTo>
                <a:lnTo>
                  <a:pt x="183375" y="391007"/>
                </a:lnTo>
                <a:lnTo>
                  <a:pt x="188569" y="383006"/>
                </a:lnTo>
                <a:lnTo>
                  <a:pt x="275056" y="296443"/>
                </a:lnTo>
                <a:lnTo>
                  <a:pt x="292366" y="279323"/>
                </a:lnTo>
                <a:lnTo>
                  <a:pt x="293852" y="276085"/>
                </a:lnTo>
                <a:lnTo>
                  <a:pt x="293763" y="146964"/>
                </a:lnTo>
                <a:lnTo>
                  <a:pt x="310438" y="126428"/>
                </a:lnTo>
                <a:lnTo>
                  <a:pt x="317944" y="126428"/>
                </a:lnTo>
                <a:lnTo>
                  <a:pt x="335292" y="254558"/>
                </a:lnTo>
                <a:lnTo>
                  <a:pt x="335394" y="291363"/>
                </a:lnTo>
                <a:lnTo>
                  <a:pt x="335394" y="2844"/>
                </a:lnTo>
                <a:lnTo>
                  <a:pt x="303034" y="0"/>
                </a:lnTo>
                <a:lnTo>
                  <a:pt x="254038" y="3784"/>
                </a:lnTo>
                <a:lnTo>
                  <a:pt x="206197" y="15506"/>
                </a:lnTo>
                <a:lnTo>
                  <a:pt x="160540" y="34988"/>
                </a:lnTo>
                <a:lnTo>
                  <a:pt x="118135" y="62077"/>
                </a:lnTo>
                <a:lnTo>
                  <a:pt x="80022" y="96583"/>
                </a:lnTo>
                <a:lnTo>
                  <a:pt x="51638" y="132092"/>
                </a:lnTo>
                <a:lnTo>
                  <a:pt x="29375" y="170751"/>
                </a:lnTo>
                <a:lnTo>
                  <a:pt x="13296" y="211823"/>
                </a:lnTo>
                <a:lnTo>
                  <a:pt x="3479" y="254558"/>
                </a:lnTo>
                <a:lnTo>
                  <a:pt x="203" y="295668"/>
                </a:lnTo>
                <a:lnTo>
                  <a:pt x="139" y="296443"/>
                </a:lnTo>
                <a:lnTo>
                  <a:pt x="12" y="298005"/>
                </a:lnTo>
                <a:lnTo>
                  <a:pt x="0" y="298221"/>
                </a:lnTo>
                <a:lnTo>
                  <a:pt x="2921" y="342061"/>
                </a:lnTo>
                <a:lnTo>
                  <a:pt x="12306" y="385356"/>
                </a:lnTo>
                <a:lnTo>
                  <a:pt x="28232" y="427342"/>
                </a:lnTo>
                <a:lnTo>
                  <a:pt x="50774" y="467283"/>
                </a:lnTo>
                <a:lnTo>
                  <a:pt x="87388" y="512318"/>
                </a:lnTo>
                <a:lnTo>
                  <a:pt x="128879" y="547331"/>
                </a:lnTo>
                <a:lnTo>
                  <a:pt x="173596" y="573011"/>
                </a:lnTo>
                <a:lnTo>
                  <a:pt x="219862" y="590029"/>
                </a:lnTo>
                <a:lnTo>
                  <a:pt x="266014" y="599046"/>
                </a:lnTo>
                <a:lnTo>
                  <a:pt x="310375" y="600773"/>
                </a:lnTo>
                <a:lnTo>
                  <a:pt x="351307" y="595845"/>
                </a:lnTo>
                <a:lnTo>
                  <a:pt x="316979" y="563079"/>
                </a:lnTo>
                <a:lnTo>
                  <a:pt x="294017" y="524827"/>
                </a:lnTo>
                <a:lnTo>
                  <a:pt x="281990" y="483285"/>
                </a:lnTo>
                <a:lnTo>
                  <a:pt x="280441" y="440601"/>
                </a:lnTo>
                <a:lnTo>
                  <a:pt x="284861" y="418858"/>
                </a:lnTo>
                <a:lnTo>
                  <a:pt x="288899" y="398945"/>
                </a:lnTo>
                <a:lnTo>
                  <a:pt x="306908" y="360514"/>
                </a:lnTo>
                <a:lnTo>
                  <a:pt x="334060" y="327367"/>
                </a:lnTo>
                <a:lnTo>
                  <a:pt x="367563" y="302755"/>
                </a:lnTo>
                <a:lnTo>
                  <a:pt x="405511" y="286918"/>
                </a:lnTo>
                <a:lnTo>
                  <a:pt x="446011" y="280225"/>
                </a:lnTo>
                <a:lnTo>
                  <a:pt x="487184" y="283019"/>
                </a:lnTo>
                <a:lnTo>
                  <a:pt x="527151" y="295668"/>
                </a:lnTo>
                <a:lnTo>
                  <a:pt x="564032" y="318516"/>
                </a:lnTo>
                <a:lnTo>
                  <a:pt x="595947" y="351929"/>
                </a:lnTo>
                <a:lnTo>
                  <a:pt x="600583" y="310794"/>
                </a:lnTo>
                <a:close/>
              </a:path>
              <a:path w="601344" h="601345">
                <a:moveTo>
                  <a:pt x="600798" y="454266"/>
                </a:moveTo>
                <a:lnTo>
                  <a:pt x="593420" y="408063"/>
                </a:lnTo>
                <a:lnTo>
                  <a:pt x="587730" y="397027"/>
                </a:lnTo>
                <a:lnTo>
                  <a:pt x="572668" y="367792"/>
                </a:lnTo>
                <a:lnTo>
                  <a:pt x="540994" y="335927"/>
                </a:lnTo>
                <a:lnTo>
                  <a:pt x="531685" y="331076"/>
                </a:lnTo>
                <a:lnTo>
                  <a:pt x="531685" y="422846"/>
                </a:lnTo>
                <a:lnTo>
                  <a:pt x="529856" y="428269"/>
                </a:lnTo>
                <a:lnTo>
                  <a:pt x="529767" y="428536"/>
                </a:lnTo>
                <a:lnTo>
                  <a:pt x="529666" y="428853"/>
                </a:lnTo>
                <a:lnTo>
                  <a:pt x="472338" y="486410"/>
                </a:lnTo>
                <a:lnTo>
                  <a:pt x="454647" y="503872"/>
                </a:lnTo>
                <a:lnTo>
                  <a:pt x="447484" y="508723"/>
                </a:lnTo>
                <a:lnTo>
                  <a:pt x="439788" y="510159"/>
                </a:lnTo>
                <a:lnTo>
                  <a:pt x="432066" y="508279"/>
                </a:lnTo>
                <a:lnTo>
                  <a:pt x="424865" y="503174"/>
                </a:lnTo>
                <a:lnTo>
                  <a:pt x="379933" y="458317"/>
                </a:lnTo>
                <a:lnTo>
                  <a:pt x="377405" y="453440"/>
                </a:lnTo>
                <a:lnTo>
                  <a:pt x="377482" y="449859"/>
                </a:lnTo>
                <a:lnTo>
                  <a:pt x="377596" y="438696"/>
                </a:lnTo>
                <a:lnTo>
                  <a:pt x="381520" y="432295"/>
                </a:lnTo>
                <a:lnTo>
                  <a:pt x="389255" y="428536"/>
                </a:lnTo>
                <a:lnTo>
                  <a:pt x="395427" y="426504"/>
                </a:lnTo>
                <a:lnTo>
                  <a:pt x="401612" y="426504"/>
                </a:lnTo>
                <a:lnTo>
                  <a:pt x="439420" y="459181"/>
                </a:lnTo>
                <a:lnTo>
                  <a:pt x="441134" y="458851"/>
                </a:lnTo>
                <a:lnTo>
                  <a:pt x="473303" y="426504"/>
                </a:lnTo>
                <a:lnTo>
                  <a:pt x="501027" y="398830"/>
                </a:lnTo>
                <a:lnTo>
                  <a:pt x="508330" y="397027"/>
                </a:lnTo>
                <a:lnTo>
                  <a:pt x="524484" y="402196"/>
                </a:lnTo>
                <a:lnTo>
                  <a:pt x="528637" y="407479"/>
                </a:lnTo>
                <a:lnTo>
                  <a:pt x="529069" y="408063"/>
                </a:lnTo>
                <a:lnTo>
                  <a:pt x="531685" y="422846"/>
                </a:lnTo>
                <a:lnTo>
                  <a:pt x="531685" y="331076"/>
                </a:lnTo>
                <a:lnTo>
                  <a:pt x="500837" y="314947"/>
                </a:lnTo>
                <a:lnTo>
                  <a:pt x="454672" y="307289"/>
                </a:lnTo>
                <a:lnTo>
                  <a:pt x="408317" y="314667"/>
                </a:lnTo>
                <a:lnTo>
                  <a:pt x="367906" y="335470"/>
                </a:lnTo>
                <a:lnTo>
                  <a:pt x="335927" y="367233"/>
                </a:lnTo>
                <a:lnTo>
                  <a:pt x="314858" y="407479"/>
                </a:lnTo>
                <a:lnTo>
                  <a:pt x="307251" y="453440"/>
                </a:lnTo>
                <a:lnTo>
                  <a:pt x="307276" y="454266"/>
                </a:lnTo>
                <a:lnTo>
                  <a:pt x="314566" y="500087"/>
                </a:lnTo>
                <a:lnTo>
                  <a:pt x="335318" y="540397"/>
                </a:lnTo>
                <a:lnTo>
                  <a:pt x="367055" y="572262"/>
                </a:lnTo>
                <a:lnTo>
                  <a:pt x="407352" y="593242"/>
                </a:lnTo>
                <a:lnTo>
                  <a:pt x="453809" y="600913"/>
                </a:lnTo>
                <a:lnTo>
                  <a:pt x="500138" y="593610"/>
                </a:lnTo>
                <a:lnTo>
                  <a:pt x="540423" y="572858"/>
                </a:lnTo>
                <a:lnTo>
                  <a:pt x="572262" y="541108"/>
                </a:lnTo>
                <a:lnTo>
                  <a:pt x="588314" y="510159"/>
                </a:lnTo>
                <a:lnTo>
                  <a:pt x="593191" y="500773"/>
                </a:lnTo>
                <a:lnTo>
                  <a:pt x="600798" y="454266"/>
                </a:lnTo>
                <a:close/>
              </a:path>
            </a:pathLst>
          </a:custGeom>
          <a:solidFill>
            <a:srgbClr val="2440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28484" y="5792584"/>
            <a:ext cx="529590" cy="528320"/>
          </a:xfrm>
          <a:custGeom>
            <a:avLst/>
            <a:gdLst/>
            <a:ahLst/>
            <a:cxnLst/>
            <a:rect l="l" t="t" r="r" b="b"/>
            <a:pathLst>
              <a:path w="529590" h="528320">
                <a:moveTo>
                  <a:pt x="249250" y="250825"/>
                </a:moveTo>
                <a:lnTo>
                  <a:pt x="244144" y="222288"/>
                </a:lnTo>
                <a:lnTo>
                  <a:pt x="233413" y="195364"/>
                </a:lnTo>
                <a:lnTo>
                  <a:pt x="217068" y="170078"/>
                </a:lnTo>
                <a:lnTo>
                  <a:pt x="213804" y="165912"/>
                </a:lnTo>
                <a:lnTo>
                  <a:pt x="214096" y="162369"/>
                </a:lnTo>
                <a:lnTo>
                  <a:pt x="215049" y="157873"/>
                </a:lnTo>
                <a:lnTo>
                  <a:pt x="218719" y="128841"/>
                </a:lnTo>
                <a:lnTo>
                  <a:pt x="217271" y="100571"/>
                </a:lnTo>
                <a:lnTo>
                  <a:pt x="198056" y="46609"/>
                </a:lnTo>
                <a:lnTo>
                  <a:pt x="162026" y="9766"/>
                </a:lnTo>
                <a:lnTo>
                  <a:pt x="135242" y="0"/>
                </a:lnTo>
                <a:lnTo>
                  <a:pt x="116674" y="0"/>
                </a:lnTo>
                <a:lnTo>
                  <a:pt x="112090" y="1282"/>
                </a:lnTo>
                <a:lnTo>
                  <a:pt x="107416" y="2311"/>
                </a:lnTo>
                <a:lnTo>
                  <a:pt x="72428" y="22377"/>
                </a:lnTo>
                <a:lnTo>
                  <a:pt x="39217" y="77228"/>
                </a:lnTo>
                <a:lnTo>
                  <a:pt x="32321" y="132638"/>
                </a:lnTo>
                <a:lnTo>
                  <a:pt x="36525" y="161315"/>
                </a:lnTo>
                <a:lnTo>
                  <a:pt x="37160" y="164147"/>
                </a:lnTo>
                <a:lnTo>
                  <a:pt x="36842" y="166077"/>
                </a:lnTo>
                <a:lnTo>
                  <a:pt x="12407" y="205562"/>
                </a:lnTo>
                <a:lnTo>
                  <a:pt x="2032" y="247853"/>
                </a:lnTo>
                <a:lnTo>
                  <a:pt x="2019" y="281127"/>
                </a:lnTo>
                <a:lnTo>
                  <a:pt x="8521" y="312242"/>
                </a:lnTo>
                <a:lnTo>
                  <a:pt x="21818" y="341045"/>
                </a:lnTo>
                <a:lnTo>
                  <a:pt x="42202" y="367334"/>
                </a:lnTo>
                <a:lnTo>
                  <a:pt x="77927" y="393446"/>
                </a:lnTo>
                <a:lnTo>
                  <a:pt x="117957" y="404202"/>
                </a:lnTo>
                <a:lnTo>
                  <a:pt x="158750" y="399389"/>
                </a:lnTo>
                <a:lnTo>
                  <a:pt x="196773" y="378764"/>
                </a:lnTo>
                <a:lnTo>
                  <a:pt x="232778" y="335229"/>
                </a:lnTo>
                <a:lnTo>
                  <a:pt x="248704" y="280924"/>
                </a:lnTo>
                <a:lnTo>
                  <a:pt x="249250" y="250825"/>
                </a:lnTo>
                <a:close/>
              </a:path>
              <a:path w="529590" h="528320">
                <a:moveTo>
                  <a:pt x="403923" y="250723"/>
                </a:moveTo>
                <a:lnTo>
                  <a:pt x="399034" y="222656"/>
                </a:lnTo>
                <a:lnTo>
                  <a:pt x="388696" y="196126"/>
                </a:lnTo>
                <a:lnTo>
                  <a:pt x="372757" y="171208"/>
                </a:lnTo>
                <a:lnTo>
                  <a:pt x="369366" y="166852"/>
                </a:lnTo>
                <a:lnTo>
                  <a:pt x="368541" y="163169"/>
                </a:lnTo>
                <a:lnTo>
                  <a:pt x="369684" y="157822"/>
                </a:lnTo>
                <a:lnTo>
                  <a:pt x="373405" y="128816"/>
                </a:lnTo>
                <a:lnTo>
                  <a:pt x="371957" y="100558"/>
                </a:lnTo>
                <a:lnTo>
                  <a:pt x="352755" y="46596"/>
                </a:lnTo>
                <a:lnTo>
                  <a:pt x="318643" y="10909"/>
                </a:lnTo>
                <a:lnTo>
                  <a:pt x="289928" y="0"/>
                </a:lnTo>
                <a:lnTo>
                  <a:pt x="271360" y="0"/>
                </a:lnTo>
                <a:lnTo>
                  <a:pt x="270548" y="723"/>
                </a:lnTo>
                <a:lnTo>
                  <a:pt x="257835" y="3873"/>
                </a:lnTo>
                <a:lnTo>
                  <a:pt x="223253" y="26708"/>
                </a:lnTo>
                <a:lnTo>
                  <a:pt x="222745" y="28841"/>
                </a:lnTo>
                <a:lnTo>
                  <a:pt x="225158" y="33020"/>
                </a:lnTo>
                <a:lnTo>
                  <a:pt x="238531" y="61442"/>
                </a:lnTo>
                <a:lnTo>
                  <a:pt x="246621" y="90855"/>
                </a:lnTo>
                <a:lnTo>
                  <a:pt x="249529" y="121246"/>
                </a:lnTo>
                <a:lnTo>
                  <a:pt x="247370" y="152539"/>
                </a:lnTo>
                <a:lnTo>
                  <a:pt x="246786" y="156464"/>
                </a:lnTo>
                <a:lnTo>
                  <a:pt x="247408" y="159258"/>
                </a:lnTo>
                <a:lnTo>
                  <a:pt x="249542" y="162496"/>
                </a:lnTo>
                <a:lnTo>
                  <a:pt x="266052" y="192951"/>
                </a:lnTo>
                <a:lnTo>
                  <a:pt x="276402" y="224790"/>
                </a:lnTo>
                <a:lnTo>
                  <a:pt x="280517" y="257987"/>
                </a:lnTo>
                <a:lnTo>
                  <a:pt x="278333" y="292519"/>
                </a:lnTo>
                <a:lnTo>
                  <a:pt x="262572" y="344208"/>
                </a:lnTo>
                <a:lnTo>
                  <a:pt x="231686" y="388645"/>
                </a:lnTo>
                <a:lnTo>
                  <a:pt x="229806" y="390626"/>
                </a:lnTo>
                <a:lnTo>
                  <a:pt x="229438" y="391553"/>
                </a:lnTo>
                <a:lnTo>
                  <a:pt x="242595" y="397319"/>
                </a:lnTo>
                <a:lnTo>
                  <a:pt x="253187" y="400748"/>
                </a:lnTo>
                <a:lnTo>
                  <a:pt x="264071" y="403059"/>
                </a:lnTo>
                <a:lnTo>
                  <a:pt x="275247" y="404139"/>
                </a:lnTo>
                <a:lnTo>
                  <a:pt x="301980" y="402221"/>
                </a:lnTo>
                <a:lnTo>
                  <a:pt x="348081" y="381558"/>
                </a:lnTo>
                <a:lnTo>
                  <a:pt x="381685" y="344906"/>
                </a:lnTo>
                <a:lnTo>
                  <a:pt x="399516" y="303237"/>
                </a:lnTo>
                <a:lnTo>
                  <a:pt x="403491" y="280276"/>
                </a:lnTo>
                <a:lnTo>
                  <a:pt x="403923" y="250723"/>
                </a:lnTo>
                <a:close/>
              </a:path>
              <a:path w="529590" h="528320">
                <a:moveTo>
                  <a:pt x="529183" y="446544"/>
                </a:moveTo>
                <a:lnTo>
                  <a:pt x="525360" y="437997"/>
                </a:lnTo>
                <a:lnTo>
                  <a:pt x="523303" y="436803"/>
                </a:lnTo>
                <a:lnTo>
                  <a:pt x="521449" y="435724"/>
                </a:lnTo>
                <a:lnTo>
                  <a:pt x="520877" y="435394"/>
                </a:lnTo>
                <a:lnTo>
                  <a:pt x="518833" y="434200"/>
                </a:lnTo>
                <a:lnTo>
                  <a:pt x="507580" y="435381"/>
                </a:lnTo>
                <a:lnTo>
                  <a:pt x="507580" y="465772"/>
                </a:lnTo>
                <a:lnTo>
                  <a:pt x="506742" y="465912"/>
                </a:lnTo>
                <a:lnTo>
                  <a:pt x="505434" y="465772"/>
                </a:lnTo>
                <a:lnTo>
                  <a:pt x="507580" y="465772"/>
                </a:lnTo>
                <a:lnTo>
                  <a:pt x="507580" y="435381"/>
                </a:lnTo>
                <a:lnTo>
                  <a:pt x="507453" y="435394"/>
                </a:lnTo>
                <a:lnTo>
                  <a:pt x="506463" y="435216"/>
                </a:lnTo>
                <a:lnTo>
                  <a:pt x="503643" y="435216"/>
                </a:lnTo>
                <a:lnTo>
                  <a:pt x="499414" y="435724"/>
                </a:lnTo>
                <a:lnTo>
                  <a:pt x="498017" y="434543"/>
                </a:lnTo>
                <a:lnTo>
                  <a:pt x="498106" y="430301"/>
                </a:lnTo>
                <a:lnTo>
                  <a:pt x="498182" y="379666"/>
                </a:lnTo>
                <a:lnTo>
                  <a:pt x="492010" y="373367"/>
                </a:lnTo>
                <a:lnTo>
                  <a:pt x="467423" y="373367"/>
                </a:lnTo>
                <a:lnTo>
                  <a:pt x="467423" y="467004"/>
                </a:lnTo>
                <a:lnTo>
                  <a:pt x="467372" y="469620"/>
                </a:lnTo>
                <a:lnTo>
                  <a:pt x="467271" y="496379"/>
                </a:lnTo>
                <a:lnTo>
                  <a:pt x="466636" y="497268"/>
                </a:lnTo>
                <a:lnTo>
                  <a:pt x="405066" y="497268"/>
                </a:lnTo>
                <a:lnTo>
                  <a:pt x="404418" y="496379"/>
                </a:lnTo>
                <a:lnTo>
                  <a:pt x="404329" y="469620"/>
                </a:lnTo>
                <a:lnTo>
                  <a:pt x="404279" y="467004"/>
                </a:lnTo>
                <a:lnTo>
                  <a:pt x="404787" y="466293"/>
                </a:lnTo>
                <a:lnTo>
                  <a:pt x="404901" y="466140"/>
                </a:lnTo>
                <a:lnTo>
                  <a:pt x="466788" y="466140"/>
                </a:lnTo>
                <a:lnTo>
                  <a:pt x="467423" y="467004"/>
                </a:lnTo>
                <a:lnTo>
                  <a:pt x="467423" y="373367"/>
                </a:lnTo>
                <a:lnTo>
                  <a:pt x="379831" y="373367"/>
                </a:lnTo>
                <a:lnTo>
                  <a:pt x="373532" y="379666"/>
                </a:lnTo>
                <a:lnTo>
                  <a:pt x="373430" y="420255"/>
                </a:lnTo>
                <a:lnTo>
                  <a:pt x="373341" y="425030"/>
                </a:lnTo>
                <a:lnTo>
                  <a:pt x="375691" y="431685"/>
                </a:lnTo>
                <a:lnTo>
                  <a:pt x="375513" y="431685"/>
                </a:lnTo>
                <a:lnTo>
                  <a:pt x="369608" y="436803"/>
                </a:lnTo>
                <a:lnTo>
                  <a:pt x="363588" y="435216"/>
                </a:lnTo>
                <a:lnTo>
                  <a:pt x="358470" y="435216"/>
                </a:lnTo>
                <a:lnTo>
                  <a:pt x="347738" y="435394"/>
                </a:lnTo>
                <a:lnTo>
                  <a:pt x="349250" y="435394"/>
                </a:lnTo>
                <a:lnTo>
                  <a:pt x="342595" y="441782"/>
                </a:lnTo>
                <a:lnTo>
                  <a:pt x="342493" y="459549"/>
                </a:lnTo>
                <a:lnTo>
                  <a:pt x="349338" y="466140"/>
                </a:lnTo>
                <a:lnTo>
                  <a:pt x="362521" y="466140"/>
                </a:lnTo>
                <a:lnTo>
                  <a:pt x="366293" y="466280"/>
                </a:lnTo>
                <a:lnTo>
                  <a:pt x="368782" y="466140"/>
                </a:lnTo>
                <a:lnTo>
                  <a:pt x="373011" y="466140"/>
                </a:lnTo>
                <a:lnTo>
                  <a:pt x="373583" y="467004"/>
                </a:lnTo>
                <a:lnTo>
                  <a:pt x="373405" y="476008"/>
                </a:lnTo>
                <a:lnTo>
                  <a:pt x="373278" y="485089"/>
                </a:lnTo>
                <a:lnTo>
                  <a:pt x="373557" y="492125"/>
                </a:lnTo>
                <a:lnTo>
                  <a:pt x="373456" y="496379"/>
                </a:lnTo>
                <a:lnTo>
                  <a:pt x="372732" y="497268"/>
                </a:lnTo>
                <a:lnTo>
                  <a:pt x="312204" y="497268"/>
                </a:lnTo>
                <a:lnTo>
                  <a:pt x="311683" y="496379"/>
                </a:lnTo>
                <a:lnTo>
                  <a:pt x="311658" y="435216"/>
                </a:lnTo>
                <a:lnTo>
                  <a:pt x="311670" y="432676"/>
                </a:lnTo>
                <a:lnTo>
                  <a:pt x="311848" y="432676"/>
                </a:lnTo>
                <a:lnTo>
                  <a:pt x="310654" y="431685"/>
                </a:lnTo>
                <a:lnTo>
                  <a:pt x="307886" y="432257"/>
                </a:lnTo>
                <a:lnTo>
                  <a:pt x="308089" y="432257"/>
                </a:lnTo>
                <a:lnTo>
                  <a:pt x="293497" y="434543"/>
                </a:lnTo>
                <a:lnTo>
                  <a:pt x="292493" y="434543"/>
                </a:lnTo>
                <a:lnTo>
                  <a:pt x="280695" y="435152"/>
                </a:lnTo>
                <a:lnTo>
                  <a:pt x="269735" y="434543"/>
                </a:lnTo>
                <a:lnTo>
                  <a:pt x="268198" y="434543"/>
                </a:lnTo>
                <a:lnTo>
                  <a:pt x="254304" y="432257"/>
                </a:lnTo>
                <a:lnTo>
                  <a:pt x="251701" y="431685"/>
                </a:lnTo>
                <a:lnTo>
                  <a:pt x="250304" y="431685"/>
                </a:lnTo>
                <a:lnTo>
                  <a:pt x="249580" y="432257"/>
                </a:lnTo>
                <a:lnTo>
                  <a:pt x="249593" y="496379"/>
                </a:lnTo>
                <a:lnTo>
                  <a:pt x="249047" y="497268"/>
                </a:lnTo>
                <a:lnTo>
                  <a:pt x="157670" y="497268"/>
                </a:lnTo>
                <a:lnTo>
                  <a:pt x="156972" y="496379"/>
                </a:lnTo>
                <a:lnTo>
                  <a:pt x="156972" y="435216"/>
                </a:lnTo>
                <a:lnTo>
                  <a:pt x="157010" y="432676"/>
                </a:lnTo>
                <a:lnTo>
                  <a:pt x="156260" y="431812"/>
                </a:lnTo>
                <a:lnTo>
                  <a:pt x="156159" y="431685"/>
                </a:lnTo>
                <a:lnTo>
                  <a:pt x="156006" y="431685"/>
                </a:lnTo>
                <a:lnTo>
                  <a:pt x="151193" y="432676"/>
                </a:lnTo>
                <a:lnTo>
                  <a:pt x="150888" y="432676"/>
                </a:lnTo>
                <a:lnTo>
                  <a:pt x="138811" y="434543"/>
                </a:lnTo>
                <a:lnTo>
                  <a:pt x="138239" y="434543"/>
                </a:lnTo>
                <a:lnTo>
                  <a:pt x="126034" y="435178"/>
                </a:lnTo>
                <a:lnTo>
                  <a:pt x="113423" y="434543"/>
                </a:lnTo>
                <a:lnTo>
                  <a:pt x="113144" y="434543"/>
                </a:lnTo>
                <a:lnTo>
                  <a:pt x="100799" y="432676"/>
                </a:lnTo>
                <a:lnTo>
                  <a:pt x="100584" y="432676"/>
                </a:lnTo>
                <a:lnTo>
                  <a:pt x="96304" y="431812"/>
                </a:lnTo>
                <a:lnTo>
                  <a:pt x="94221" y="432257"/>
                </a:lnTo>
                <a:lnTo>
                  <a:pt x="94881" y="432257"/>
                </a:lnTo>
                <a:lnTo>
                  <a:pt x="94945" y="437997"/>
                </a:lnTo>
                <a:lnTo>
                  <a:pt x="95059" y="463638"/>
                </a:lnTo>
                <a:lnTo>
                  <a:pt x="95186" y="496239"/>
                </a:lnTo>
                <a:lnTo>
                  <a:pt x="93941" y="497268"/>
                </a:lnTo>
                <a:lnTo>
                  <a:pt x="6870" y="497268"/>
                </a:lnTo>
                <a:lnTo>
                  <a:pt x="0" y="505218"/>
                </a:lnTo>
                <a:lnTo>
                  <a:pt x="2349" y="522935"/>
                </a:lnTo>
                <a:lnTo>
                  <a:pt x="9207" y="528142"/>
                </a:lnTo>
                <a:lnTo>
                  <a:pt x="518426" y="528142"/>
                </a:lnTo>
                <a:lnTo>
                  <a:pt x="525284" y="525513"/>
                </a:lnTo>
                <a:lnTo>
                  <a:pt x="529183" y="516661"/>
                </a:lnTo>
                <a:lnTo>
                  <a:pt x="529183" y="508419"/>
                </a:lnTo>
                <a:lnTo>
                  <a:pt x="525043" y="498665"/>
                </a:lnTo>
                <a:lnTo>
                  <a:pt x="521182" y="497535"/>
                </a:lnTo>
                <a:lnTo>
                  <a:pt x="517245" y="496379"/>
                </a:lnTo>
                <a:lnTo>
                  <a:pt x="498246" y="497535"/>
                </a:lnTo>
                <a:lnTo>
                  <a:pt x="498360" y="477354"/>
                </a:lnTo>
                <a:lnTo>
                  <a:pt x="498411" y="476008"/>
                </a:lnTo>
                <a:lnTo>
                  <a:pt x="498119" y="469620"/>
                </a:lnTo>
                <a:lnTo>
                  <a:pt x="498005" y="467004"/>
                </a:lnTo>
                <a:lnTo>
                  <a:pt x="497992" y="466686"/>
                </a:lnTo>
                <a:lnTo>
                  <a:pt x="499211" y="465772"/>
                </a:lnTo>
                <a:lnTo>
                  <a:pt x="504482" y="466293"/>
                </a:lnTo>
                <a:lnTo>
                  <a:pt x="505383" y="466140"/>
                </a:lnTo>
                <a:lnTo>
                  <a:pt x="508914" y="466140"/>
                </a:lnTo>
                <a:lnTo>
                  <a:pt x="518426" y="467144"/>
                </a:lnTo>
                <a:lnTo>
                  <a:pt x="521106" y="465772"/>
                </a:lnTo>
                <a:lnTo>
                  <a:pt x="525284" y="463638"/>
                </a:lnTo>
                <a:lnTo>
                  <a:pt x="529183" y="454787"/>
                </a:lnTo>
                <a:lnTo>
                  <a:pt x="529183" y="446544"/>
                </a:lnTo>
                <a:close/>
              </a:path>
            </a:pathLst>
          </a:custGeom>
          <a:solidFill>
            <a:srgbClr val="24409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7" name="object 37"/>
          <p:cNvGrpSpPr/>
          <p:nvPr/>
        </p:nvGrpSpPr>
        <p:grpSpPr>
          <a:xfrm>
            <a:off x="914995" y="6566755"/>
            <a:ext cx="542925" cy="544195"/>
            <a:chOff x="914995" y="6566755"/>
            <a:chExt cx="542925" cy="544195"/>
          </a:xfrm>
        </p:grpSpPr>
        <p:sp>
          <p:nvSpPr>
            <p:cNvPr id="38" name="object 38"/>
            <p:cNvSpPr/>
            <p:nvPr/>
          </p:nvSpPr>
          <p:spPr>
            <a:xfrm>
              <a:off x="914984" y="6725703"/>
              <a:ext cx="542925" cy="385445"/>
            </a:xfrm>
            <a:custGeom>
              <a:avLst/>
              <a:gdLst/>
              <a:ahLst/>
              <a:cxnLst/>
              <a:rect l="l" t="t" r="r" b="b"/>
              <a:pathLst>
                <a:path w="542925" h="385445">
                  <a:moveTo>
                    <a:pt x="542671" y="254444"/>
                  </a:moveTo>
                  <a:lnTo>
                    <a:pt x="242201" y="254406"/>
                  </a:lnTo>
                  <a:lnTo>
                    <a:pt x="204673" y="239014"/>
                  </a:lnTo>
                  <a:lnTo>
                    <a:pt x="191744" y="204025"/>
                  </a:lnTo>
                  <a:lnTo>
                    <a:pt x="192138" y="191668"/>
                  </a:lnTo>
                  <a:lnTo>
                    <a:pt x="190652" y="190754"/>
                  </a:lnTo>
                  <a:lnTo>
                    <a:pt x="32791" y="190995"/>
                  </a:lnTo>
                  <a:lnTo>
                    <a:pt x="31623" y="189915"/>
                  </a:lnTo>
                  <a:lnTo>
                    <a:pt x="31737" y="7010"/>
                  </a:lnTo>
                  <a:lnTo>
                    <a:pt x="25336" y="0"/>
                  </a:lnTo>
                  <a:lnTo>
                    <a:pt x="6311" y="165"/>
                  </a:lnTo>
                  <a:lnTo>
                    <a:pt x="0" y="7150"/>
                  </a:lnTo>
                  <a:lnTo>
                    <a:pt x="0" y="376694"/>
                  </a:lnTo>
                  <a:lnTo>
                    <a:pt x="6362" y="383667"/>
                  </a:lnTo>
                  <a:lnTo>
                    <a:pt x="25374" y="383781"/>
                  </a:lnTo>
                  <a:lnTo>
                    <a:pt x="31724" y="376770"/>
                  </a:lnTo>
                  <a:lnTo>
                    <a:pt x="31546" y="319798"/>
                  </a:lnTo>
                  <a:lnTo>
                    <a:pt x="32981" y="318998"/>
                  </a:lnTo>
                  <a:lnTo>
                    <a:pt x="509828" y="318998"/>
                  </a:lnTo>
                  <a:lnTo>
                    <a:pt x="511073" y="319811"/>
                  </a:lnTo>
                  <a:lnTo>
                    <a:pt x="510870" y="334873"/>
                  </a:lnTo>
                  <a:lnTo>
                    <a:pt x="510971" y="375475"/>
                  </a:lnTo>
                  <a:lnTo>
                    <a:pt x="515848" y="381558"/>
                  </a:lnTo>
                  <a:lnTo>
                    <a:pt x="529907" y="385152"/>
                  </a:lnTo>
                  <a:lnTo>
                    <a:pt x="537184" y="381825"/>
                  </a:lnTo>
                  <a:lnTo>
                    <a:pt x="542671" y="372097"/>
                  </a:lnTo>
                  <a:lnTo>
                    <a:pt x="542671" y="254444"/>
                  </a:lnTo>
                  <a:close/>
                </a:path>
                <a:path w="542925" h="385445">
                  <a:moveTo>
                    <a:pt x="542671" y="136791"/>
                  </a:moveTo>
                  <a:lnTo>
                    <a:pt x="542023" y="135521"/>
                  </a:lnTo>
                  <a:lnTo>
                    <a:pt x="535774" y="118618"/>
                  </a:lnTo>
                  <a:lnTo>
                    <a:pt x="524522" y="106095"/>
                  </a:lnTo>
                  <a:lnTo>
                    <a:pt x="509397" y="98069"/>
                  </a:lnTo>
                  <a:lnTo>
                    <a:pt x="491667" y="95300"/>
                  </a:lnTo>
                  <a:lnTo>
                    <a:pt x="437108" y="95529"/>
                  </a:lnTo>
                  <a:lnTo>
                    <a:pt x="273405" y="95478"/>
                  </a:lnTo>
                  <a:lnTo>
                    <a:pt x="237617" y="109347"/>
                  </a:lnTo>
                  <a:lnTo>
                    <a:pt x="223659" y="145034"/>
                  </a:lnTo>
                  <a:lnTo>
                    <a:pt x="223647" y="203301"/>
                  </a:lnTo>
                  <a:lnTo>
                    <a:pt x="224739" y="212077"/>
                  </a:lnTo>
                  <a:lnTo>
                    <a:pt x="228168" y="218071"/>
                  </a:lnTo>
                  <a:lnTo>
                    <a:pt x="234124" y="221513"/>
                  </a:lnTo>
                  <a:lnTo>
                    <a:pt x="242824" y="222618"/>
                  </a:lnTo>
                  <a:lnTo>
                    <a:pt x="542671" y="222643"/>
                  </a:lnTo>
                  <a:lnTo>
                    <a:pt x="542671" y="136791"/>
                  </a:lnTo>
                  <a:close/>
                </a:path>
              </a:pathLst>
            </a:custGeom>
            <a:solidFill>
              <a:srgbClr val="2440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0344" y="6566755"/>
              <a:ext cx="97294" cy="95491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1452" y="6789372"/>
              <a:ext cx="95338" cy="95338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73233" y="6662078"/>
              <a:ext cx="98983" cy="95542"/>
            </a:xfrm>
            <a:prstGeom prst="rect">
              <a:avLst/>
            </a:prstGeom>
          </p:spPr>
        </p:pic>
      </p:grpSp>
      <p:grpSp>
        <p:nvGrpSpPr>
          <p:cNvPr id="42" name="object 42"/>
          <p:cNvGrpSpPr/>
          <p:nvPr/>
        </p:nvGrpSpPr>
        <p:grpSpPr>
          <a:xfrm>
            <a:off x="882937" y="3749630"/>
            <a:ext cx="638810" cy="379730"/>
            <a:chOff x="882937" y="3749630"/>
            <a:chExt cx="638810" cy="379730"/>
          </a:xfrm>
        </p:grpSpPr>
        <p:sp>
          <p:nvSpPr>
            <p:cNvPr id="43" name="object 43"/>
            <p:cNvSpPr/>
            <p:nvPr/>
          </p:nvSpPr>
          <p:spPr>
            <a:xfrm>
              <a:off x="882937" y="3749630"/>
              <a:ext cx="638810" cy="379730"/>
            </a:xfrm>
            <a:custGeom>
              <a:avLst/>
              <a:gdLst/>
              <a:ahLst/>
              <a:cxnLst/>
              <a:rect l="l" t="t" r="r" b="b"/>
              <a:pathLst>
                <a:path w="638810" h="379729">
                  <a:moveTo>
                    <a:pt x="331224" y="0"/>
                  </a:moveTo>
                  <a:lnTo>
                    <a:pt x="283905" y="1663"/>
                  </a:lnTo>
                  <a:lnTo>
                    <a:pt x="222697" y="13861"/>
                  </a:lnTo>
                  <a:lnTo>
                    <a:pt x="164804" y="37070"/>
                  </a:lnTo>
                  <a:lnTo>
                    <a:pt x="118897" y="64159"/>
                  </a:lnTo>
                  <a:lnTo>
                    <a:pt x="77357" y="96362"/>
                  </a:lnTo>
                  <a:lnTo>
                    <a:pt x="39748" y="133148"/>
                  </a:lnTo>
                  <a:lnTo>
                    <a:pt x="5635" y="173989"/>
                  </a:lnTo>
                  <a:lnTo>
                    <a:pt x="0" y="189840"/>
                  </a:lnTo>
                  <a:lnTo>
                    <a:pt x="1435" y="197951"/>
                  </a:lnTo>
                  <a:lnTo>
                    <a:pt x="26137" y="231110"/>
                  </a:lnTo>
                  <a:lnTo>
                    <a:pt x="71228" y="277844"/>
                  </a:lnTo>
                  <a:lnTo>
                    <a:pt x="134960" y="325824"/>
                  </a:lnTo>
                  <a:lnTo>
                    <a:pt x="175271" y="347725"/>
                  </a:lnTo>
                  <a:lnTo>
                    <a:pt x="217250" y="364213"/>
                  </a:lnTo>
                  <a:lnTo>
                    <a:pt x="260992" y="374979"/>
                  </a:lnTo>
                  <a:lnTo>
                    <a:pt x="306589" y="379716"/>
                  </a:lnTo>
                  <a:lnTo>
                    <a:pt x="354136" y="378116"/>
                  </a:lnTo>
                  <a:lnTo>
                    <a:pt x="415951" y="365814"/>
                  </a:lnTo>
                  <a:lnTo>
                    <a:pt x="474405" y="342340"/>
                  </a:lnTo>
                  <a:lnTo>
                    <a:pt x="507151" y="323658"/>
                  </a:lnTo>
                  <a:lnTo>
                    <a:pt x="319401" y="323658"/>
                  </a:lnTo>
                  <a:lnTo>
                    <a:pt x="268337" y="313676"/>
                  </a:lnTo>
                  <a:lnTo>
                    <a:pt x="226010" y="285693"/>
                  </a:lnTo>
                  <a:lnTo>
                    <a:pt x="196845" y="244254"/>
                  </a:lnTo>
                  <a:lnTo>
                    <a:pt x="185264" y="193902"/>
                  </a:lnTo>
                  <a:lnTo>
                    <a:pt x="191531" y="149919"/>
                  </a:lnTo>
                  <a:lnTo>
                    <a:pt x="210839" y="111877"/>
                  </a:lnTo>
                  <a:lnTo>
                    <a:pt x="240495" y="82020"/>
                  </a:lnTo>
                  <a:lnTo>
                    <a:pt x="277804" y="62590"/>
                  </a:lnTo>
                  <a:lnTo>
                    <a:pt x="320074" y="55828"/>
                  </a:lnTo>
                  <a:lnTo>
                    <a:pt x="506252" y="55828"/>
                  </a:lnTo>
                  <a:lnTo>
                    <a:pt x="502298" y="53094"/>
                  </a:lnTo>
                  <a:lnTo>
                    <a:pt x="462080" y="31447"/>
                  </a:lnTo>
                  <a:lnTo>
                    <a:pt x="420222" y="15186"/>
                  </a:lnTo>
                  <a:lnTo>
                    <a:pt x="376633" y="4606"/>
                  </a:lnTo>
                  <a:lnTo>
                    <a:pt x="331224" y="0"/>
                  </a:lnTo>
                  <a:close/>
                </a:path>
                <a:path w="638810" h="379729">
                  <a:moveTo>
                    <a:pt x="506252" y="55828"/>
                  </a:moveTo>
                  <a:lnTo>
                    <a:pt x="320074" y="55828"/>
                  </a:lnTo>
                  <a:lnTo>
                    <a:pt x="370711" y="66465"/>
                  </a:lnTo>
                  <a:lnTo>
                    <a:pt x="412815" y="94658"/>
                  </a:lnTo>
                  <a:lnTo>
                    <a:pt x="441866" y="136006"/>
                  </a:lnTo>
                  <a:lnTo>
                    <a:pt x="453348" y="186105"/>
                  </a:lnTo>
                  <a:lnTo>
                    <a:pt x="447004" y="229931"/>
                  </a:lnTo>
                  <a:lnTo>
                    <a:pt x="427713" y="267956"/>
                  </a:lnTo>
                  <a:lnTo>
                    <a:pt x="398200" y="297823"/>
                  </a:lnTo>
                  <a:lnTo>
                    <a:pt x="361188" y="317176"/>
                  </a:lnTo>
                  <a:lnTo>
                    <a:pt x="319401" y="323658"/>
                  </a:lnTo>
                  <a:lnTo>
                    <a:pt x="507151" y="323658"/>
                  </a:lnTo>
                  <a:lnTo>
                    <a:pt x="543090" y="298495"/>
                  </a:lnTo>
                  <a:lnTo>
                    <a:pt x="573835" y="271947"/>
                  </a:lnTo>
                  <a:lnTo>
                    <a:pt x="602383" y="242620"/>
                  </a:lnTo>
                  <a:lnTo>
                    <a:pt x="630688" y="208724"/>
                  </a:lnTo>
                  <a:lnTo>
                    <a:pt x="638438" y="196112"/>
                  </a:lnTo>
                  <a:lnTo>
                    <a:pt x="638438" y="183641"/>
                  </a:lnTo>
                  <a:lnTo>
                    <a:pt x="636609" y="180453"/>
                  </a:lnTo>
                  <a:lnTo>
                    <a:pt x="635123" y="177024"/>
                  </a:lnTo>
                  <a:lnTo>
                    <a:pt x="590070" y="123922"/>
                  </a:lnTo>
                  <a:lnTo>
                    <a:pt x="540966" y="79831"/>
                  </a:lnTo>
                  <a:lnTo>
                    <a:pt x="506252" y="55828"/>
                  </a:lnTo>
                  <a:close/>
                </a:path>
              </a:pathLst>
            </a:custGeom>
            <a:solidFill>
              <a:srgbClr val="2440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30009" y="3867236"/>
              <a:ext cx="144513" cy="1445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609</Words>
  <Application>Microsoft Office PowerPoint</Application>
  <PresentationFormat>Произвольный</PresentationFormat>
  <Paragraphs>176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Microsoft Sans Serif</vt:lpstr>
      <vt:lpstr>Tahoma</vt:lpstr>
      <vt:lpstr>Office Theme</vt:lpstr>
      <vt:lpstr>СОВЕТЫ ДОКТОРА ЛУЦКАНА</vt:lpstr>
      <vt:lpstr>Презентация PowerPoint</vt:lpstr>
      <vt:lpstr>ГИМНАСТИКА ДЛЯ ГЛАЗ</vt:lpstr>
      <vt:lpstr>Посмотрите прямо</vt:lpstr>
      <vt:lpstr>Посмотрите вдаль, затем</vt:lpstr>
      <vt:lpstr>  ВРЕМЕННОЙ РЕЖИМ</vt:lpstr>
      <vt:lpstr>Презентация PowerPoint</vt:lpstr>
      <vt:lpstr>  РЕЖИМ ЗРЕНИЯ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Буклет_детский_А5</dc:title>
  <cp:lastModifiedBy>User</cp:lastModifiedBy>
  <cp:revision>3</cp:revision>
  <dcterms:created xsi:type="dcterms:W3CDTF">2026-02-24T06:16:50Z</dcterms:created>
  <dcterms:modified xsi:type="dcterms:W3CDTF">2026-02-25T00:49:50Z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2024-12-27T00:00:00Z</vt:filetime>
  </property>
  <property fmtid="{D5CDD505-2E9C-101B-9397-08002B2CF9AE}" pid="3" name="Creator">
    <vt:lpwstr>Adobe Illustrator 28.1 (Windows)</vt:lpwstr>
  </property>
  <property fmtid="{D5CDD505-2E9C-101B-9397-08002B2CF9AE}" pid="4" name="GTS_PDFXVersion">
    <vt:lpwstr>PDF/X-4</vt:lpwstr>
  </property>
  <property fmtid="{D5CDD505-2E9C-101B-9397-08002B2CF9AE}" pid="5" name="LastSaved">
    <vt:filetime>2026-02-24T00:00:00Z</vt:filetime>
  </property>
  <property fmtid="{D5CDD505-2E9C-101B-9397-08002B2CF9AE}" pid="6" name="Producer">
    <vt:lpwstr>Adobe PDF library 17.00</vt:lpwstr>
  </property>
</Properties>
</file>